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41" r:id="rId2"/>
    <p:sldId id="343" r:id="rId3"/>
    <p:sldId id="311" r:id="rId4"/>
    <p:sldId id="310" r:id="rId5"/>
    <p:sldId id="312" r:id="rId6"/>
    <p:sldId id="313" r:id="rId7"/>
    <p:sldId id="347" r:id="rId8"/>
    <p:sldId id="315" r:id="rId9"/>
    <p:sldId id="317" r:id="rId10"/>
    <p:sldId id="338" r:id="rId11"/>
    <p:sldId id="344" r:id="rId12"/>
    <p:sldId id="318" r:id="rId13"/>
    <p:sldId id="325" r:id="rId14"/>
    <p:sldId id="309" r:id="rId15"/>
    <p:sldId id="303" r:id="rId16"/>
    <p:sldId id="319" r:id="rId17"/>
    <p:sldId id="345" r:id="rId18"/>
    <p:sldId id="334" r:id="rId19"/>
    <p:sldId id="335" r:id="rId20"/>
    <p:sldId id="322" r:id="rId21"/>
    <p:sldId id="340" r:id="rId22"/>
    <p:sldId id="349" r:id="rId23"/>
    <p:sldId id="339" r:id="rId24"/>
    <p:sldId id="342" r:id="rId25"/>
    <p:sldId id="337" r:id="rId26"/>
    <p:sldId id="346" r:id="rId27"/>
    <p:sldId id="261" r:id="rId28"/>
    <p:sldId id="320" r:id="rId29"/>
    <p:sldId id="264" r:id="rId30"/>
    <p:sldId id="326" r:id="rId31"/>
    <p:sldId id="293" r:id="rId32"/>
    <p:sldId id="327" r:id="rId33"/>
    <p:sldId id="328" r:id="rId34"/>
    <p:sldId id="333" r:id="rId35"/>
    <p:sldId id="332" r:id="rId36"/>
    <p:sldId id="329" r:id="rId37"/>
    <p:sldId id="300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.rickert@rstudio.com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1647"/>
  </p:normalViewPr>
  <p:slideViewPr>
    <p:cSldViewPr snapToGrid="0" snapToObjects="1">
      <p:cViewPr varScale="1">
        <p:scale>
          <a:sx n="52" d="100"/>
          <a:sy n="52" d="100"/>
        </p:scale>
        <p:origin x="25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92B13-7C51-7241-B764-0606658848D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FF7365-F8DC-2741-AB1C-4E7B1658F026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4A04CA18-F596-3F47-AB2F-08D32092F2DB}" type="parTrans" cxnId="{BB530FFA-BE70-F945-933D-7A3590C65A3F}">
      <dgm:prSet/>
      <dgm:spPr/>
      <dgm:t>
        <a:bodyPr/>
        <a:lstStyle/>
        <a:p>
          <a:endParaRPr lang="en-US"/>
        </a:p>
      </dgm:t>
    </dgm:pt>
    <dgm:pt modelId="{3CA0B425-5AFF-164D-88FA-4B1E664569DD}" type="sibTrans" cxnId="{BB530FFA-BE70-F945-933D-7A3590C65A3F}">
      <dgm:prSet/>
      <dgm:spPr/>
      <dgm:t>
        <a:bodyPr/>
        <a:lstStyle/>
        <a:p>
          <a:endParaRPr lang="en-US"/>
        </a:p>
      </dgm:t>
    </dgm:pt>
    <dgm:pt modelId="{AC408938-29AB-C041-9147-E1706EF1D6EA}">
      <dgm:prSet phldrT="[Text]"/>
      <dgm:spPr/>
      <dgm:t>
        <a:bodyPr/>
        <a:lstStyle/>
        <a:p>
          <a:r>
            <a:rPr lang="en-US" dirty="0" smtClean="0"/>
            <a:t>Collect data</a:t>
          </a:r>
          <a:endParaRPr lang="en-US" dirty="0"/>
        </a:p>
      </dgm:t>
    </dgm:pt>
    <dgm:pt modelId="{84DF8DD3-2F61-C74D-935A-D00E48C56E96}" type="parTrans" cxnId="{46B7B82D-CDE1-1741-AA47-F9FF570398EF}">
      <dgm:prSet/>
      <dgm:spPr/>
      <dgm:t>
        <a:bodyPr/>
        <a:lstStyle/>
        <a:p>
          <a:endParaRPr lang="en-US"/>
        </a:p>
      </dgm:t>
    </dgm:pt>
    <dgm:pt modelId="{7A4303DE-5DD4-F141-8C7E-C6552B381171}" type="sibTrans" cxnId="{46B7B82D-CDE1-1741-AA47-F9FF570398EF}">
      <dgm:prSet/>
      <dgm:spPr/>
      <dgm:t>
        <a:bodyPr/>
        <a:lstStyle/>
        <a:p>
          <a:endParaRPr lang="en-US"/>
        </a:p>
      </dgm:t>
    </dgm:pt>
    <dgm:pt modelId="{E8683F08-5BA3-3D49-A949-179E3DC1CA51}">
      <dgm:prSet phldrT="[Text]"/>
      <dgm:spPr/>
      <dgm:t>
        <a:bodyPr/>
        <a:lstStyle/>
        <a:p>
          <a:r>
            <a:rPr lang="en-US" dirty="0" smtClean="0"/>
            <a:t>Explore</a:t>
          </a:r>
          <a:endParaRPr lang="en-US" dirty="0"/>
        </a:p>
      </dgm:t>
    </dgm:pt>
    <dgm:pt modelId="{7A21EA09-260C-C343-8285-746C8D7B5914}" type="parTrans" cxnId="{2B0A10D7-5978-374B-B2DE-AEB08F681AAE}">
      <dgm:prSet/>
      <dgm:spPr/>
      <dgm:t>
        <a:bodyPr/>
        <a:lstStyle/>
        <a:p>
          <a:endParaRPr lang="en-US"/>
        </a:p>
      </dgm:t>
    </dgm:pt>
    <dgm:pt modelId="{8CE53E2D-AA63-4242-A7F1-55BC3DAF9825}" type="sibTrans" cxnId="{2B0A10D7-5978-374B-B2DE-AEB08F681AAE}">
      <dgm:prSet/>
      <dgm:spPr/>
      <dgm:t>
        <a:bodyPr/>
        <a:lstStyle/>
        <a:p>
          <a:endParaRPr lang="en-US"/>
        </a:p>
      </dgm:t>
    </dgm:pt>
    <dgm:pt modelId="{9B57837D-28D9-6741-9504-3F759904B5A7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A2AF12C2-61F6-BE40-A69C-F98287E4C689}" type="parTrans" cxnId="{A4414CB2-4371-5945-807B-142F9607F249}">
      <dgm:prSet/>
      <dgm:spPr/>
      <dgm:t>
        <a:bodyPr/>
        <a:lstStyle/>
        <a:p>
          <a:endParaRPr lang="en-US"/>
        </a:p>
      </dgm:t>
    </dgm:pt>
    <dgm:pt modelId="{AB320EB3-E2C8-D64D-A8D5-EBF431EE84DC}" type="sibTrans" cxnId="{A4414CB2-4371-5945-807B-142F9607F249}">
      <dgm:prSet/>
      <dgm:spPr/>
      <dgm:t>
        <a:bodyPr/>
        <a:lstStyle/>
        <a:p>
          <a:endParaRPr lang="en-US"/>
        </a:p>
      </dgm:t>
    </dgm:pt>
    <dgm:pt modelId="{D9A62013-CE09-1D4F-921B-52631E5ADF4E}">
      <dgm:prSet phldrT="[Text]"/>
      <dgm:spPr/>
      <dgm:t>
        <a:bodyPr/>
        <a:lstStyle/>
        <a:p>
          <a:r>
            <a:rPr lang="en-US" dirty="0" smtClean="0"/>
            <a:t>Make inferences</a:t>
          </a:r>
          <a:endParaRPr lang="en-US" dirty="0"/>
        </a:p>
      </dgm:t>
    </dgm:pt>
    <dgm:pt modelId="{28F72143-4B25-AF40-BA66-1A148C0C2575}" type="parTrans" cxnId="{4B239C62-FEA4-7A4F-B599-4D10C087D622}">
      <dgm:prSet/>
      <dgm:spPr/>
      <dgm:t>
        <a:bodyPr/>
        <a:lstStyle/>
        <a:p>
          <a:endParaRPr lang="en-US"/>
        </a:p>
      </dgm:t>
    </dgm:pt>
    <dgm:pt modelId="{8A6A343F-A2C0-9543-A627-0736961F7885}" type="sibTrans" cxnId="{4B239C62-FEA4-7A4F-B599-4D10C087D622}">
      <dgm:prSet/>
      <dgm:spPr/>
      <dgm:t>
        <a:bodyPr/>
        <a:lstStyle/>
        <a:p>
          <a:endParaRPr lang="en-US"/>
        </a:p>
      </dgm:t>
    </dgm:pt>
    <dgm:pt modelId="{9872670A-20FB-6A43-A6CD-CA96C19A030A}">
      <dgm:prSet phldrT="[Text]"/>
      <dgm:spPr/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30E63E2-3839-7449-9104-60568EE9562B}" type="parTrans" cxnId="{6A7D34C8-A5BE-9240-A14F-E707C3CA4A51}">
      <dgm:prSet/>
      <dgm:spPr/>
      <dgm:t>
        <a:bodyPr/>
        <a:lstStyle/>
        <a:p>
          <a:endParaRPr lang="en-US"/>
        </a:p>
      </dgm:t>
    </dgm:pt>
    <dgm:pt modelId="{CBA06DC8-852E-D741-BD7D-0EC76F3EC53C}" type="sibTrans" cxnId="{6A7D34C8-A5BE-9240-A14F-E707C3CA4A51}">
      <dgm:prSet/>
      <dgm:spPr/>
      <dgm:t>
        <a:bodyPr/>
        <a:lstStyle/>
        <a:p>
          <a:endParaRPr lang="en-US"/>
        </a:p>
      </dgm:t>
    </dgm:pt>
    <dgm:pt modelId="{52D815EE-0CEB-1547-8570-E3266CBE6F90}">
      <dgm:prSet phldrT="[Text]"/>
      <dgm:spPr/>
      <dgm:t>
        <a:bodyPr/>
        <a:lstStyle/>
        <a:p>
          <a:r>
            <a:rPr lang="en-US" dirty="0" smtClean="0"/>
            <a:t>Hypothesize</a:t>
          </a:r>
          <a:endParaRPr lang="en-US" dirty="0"/>
        </a:p>
      </dgm:t>
    </dgm:pt>
    <dgm:pt modelId="{91302B6A-9689-8F40-9D19-651CDDE6382C}" type="parTrans" cxnId="{926254BB-7FA4-2A44-ABF5-C182D0D40F97}">
      <dgm:prSet/>
      <dgm:spPr/>
      <dgm:t>
        <a:bodyPr/>
        <a:lstStyle/>
        <a:p>
          <a:endParaRPr lang="en-US"/>
        </a:p>
      </dgm:t>
    </dgm:pt>
    <dgm:pt modelId="{64B5A361-465F-F64E-86C6-B45733457669}" type="sibTrans" cxnId="{926254BB-7FA4-2A44-ABF5-C182D0D40F97}">
      <dgm:prSet/>
      <dgm:spPr/>
      <dgm:t>
        <a:bodyPr/>
        <a:lstStyle/>
        <a:p>
          <a:endParaRPr lang="en-US"/>
        </a:p>
      </dgm:t>
    </dgm:pt>
    <dgm:pt modelId="{743E1527-7406-674C-ABF2-296AFBD96D99}" type="pres">
      <dgm:prSet presAssocID="{B9092B13-7C51-7241-B764-0606658848D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1C788-CFB7-0D43-985C-ECF1C7A6B349}" type="pres">
      <dgm:prSet presAssocID="{16FF7365-F8DC-2741-AB1C-4E7B1658F02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9E24F-D842-E34E-9C94-31CED39A7C1D}" type="pres">
      <dgm:prSet presAssocID="{16FF7365-F8DC-2741-AB1C-4E7B1658F026}" presName="spNode" presStyleCnt="0"/>
      <dgm:spPr/>
    </dgm:pt>
    <dgm:pt modelId="{C12CC577-B8FE-0E4F-97F7-0754986E6A2F}" type="pres">
      <dgm:prSet presAssocID="{3CA0B425-5AFF-164D-88FA-4B1E664569DD}" presName="sibTrans" presStyleLbl="sibTrans1D1" presStyleIdx="0" presStyleCnt="7"/>
      <dgm:spPr/>
      <dgm:t>
        <a:bodyPr/>
        <a:lstStyle/>
        <a:p>
          <a:endParaRPr lang="en-US"/>
        </a:p>
      </dgm:t>
    </dgm:pt>
    <dgm:pt modelId="{16BF7FD6-A65F-474F-A04B-DBDC6B315C4B}" type="pres">
      <dgm:prSet presAssocID="{52D815EE-0CEB-1547-8570-E3266CBE6F9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1FDA-A223-0C4C-8173-FAEAEB90EE75}" type="pres">
      <dgm:prSet presAssocID="{52D815EE-0CEB-1547-8570-E3266CBE6F90}" presName="spNode" presStyleCnt="0"/>
      <dgm:spPr/>
    </dgm:pt>
    <dgm:pt modelId="{9BAB72F1-8723-D44D-977F-D9B41F8F2F30}" type="pres">
      <dgm:prSet presAssocID="{64B5A361-465F-F64E-86C6-B45733457669}" presName="sibTrans" presStyleLbl="sibTrans1D1" presStyleIdx="1" presStyleCnt="7"/>
      <dgm:spPr/>
      <dgm:t>
        <a:bodyPr/>
        <a:lstStyle/>
        <a:p>
          <a:endParaRPr lang="en-US"/>
        </a:p>
      </dgm:t>
    </dgm:pt>
    <dgm:pt modelId="{F672754E-61FA-C845-BB3B-BA05A3BB5B26}" type="pres">
      <dgm:prSet presAssocID="{AC408938-29AB-C041-9147-E1706EF1D6E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41BB7-7350-6D4B-8B61-A465E2E44341}" type="pres">
      <dgm:prSet presAssocID="{AC408938-29AB-C041-9147-E1706EF1D6EA}" presName="spNode" presStyleCnt="0"/>
      <dgm:spPr/>
    </dgm:pt>
    <dgm:pt modelId="{459C9AAF-00A6-8D4D-82BD-1F15C2097D1C}" type="pres">
      <dgm:prSet presAssocID="{7A4303DE-5DD4-F141-8C7E-C6552B381171}" presName="sibTrans" presStyleLbl="sibTrans1D1" presStyleIdx="2" presStyleCnt="7"/>
      <dgm:spPr/>
      <dgm:t>
        <a:bodyPr/>
        <a:lstStyle/>
        <a:p>
          <a:endParaRPr lang="en-US"/>
        </a:p>
      </dgm:t>
    </dgm:pt>
    <dgm:pt modelId="{BC3A7960-454F-014A-9088-219B72125DE9}" type="pres">
      <dgm:prSet presAssocID="{E8683F08-5BA3-3D49-A949-179E3DC1CA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B282BB-4C4C-C14F-B017-6DD4BEBF6509}" type="pres">
      <dgm:prSet presAssocID="{E8683F08-5BA3-3D49-A949-179E3DC1CA51}" presName="spNode" presStyleCnt="0"/>
      <dgm:spPr/>
    </dgm:pt>
    <dgm:pt modelId="{E1AA5D55-3757-734B-9058-61C298A20159}" type="pres">
      <dgm:prSet presAssocID="{8CE53E2D-AA63-4242-A7F1-55BC3DAF9825}" presName="sibTrans" presStyleLbl="sibTrans1D1" presStyleIdx="3" presStyleCnt="7"/>
      <dgm:spPr/>
      <dgm:t>
        <a:bodyPr/>
        <a:lstStyle/>
        <a:p>
          <a:endParaRPr lang="en-US"/>
        </a:p>
      </dgm:t>
    </dgm:pt>
    <dgm:pt modelId="{76EDB074-AC9A-9B48-84F8-B146FBF675D3}" type="pres">
      <dgm:prSet presAssocID="{9B57837D-28D9-6741-9504-3F759904B5A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B2B00D-8CBE-C746-BDCB-75B2B93E31AD}" type="pres">
      <dgm:prSet presAssocID="{9B57837D-28D9-6741-9504-3F759904B5A7}" presName="spNode" presStyleCnt="0"/>
      <dgm:spPr/>
    </dgm:pt>
    <dgm:pt modelId="{D5956449-94FD-D647-ABB8-1F8D42499589}" type="pres">
      <dgm:prSet presAssocID="{AB320EB3-E2C8-D64D-A8D5-EBF431EE84DC}" presName="sibTrans" presStyleLbl="sibTrans1D1" presStyleIdx="4" presStyleCnt="7"/>
      <dgm:spPr/>
      <dgm:t>
        <a:bodyPr/>
        <a:lstStyle/>
        <a:p>
          <a:endParaRPr lang="en-US"/>
        </a:p>
      </dgm:t>
    </dgm:pt>
    <dgm:pt modelId="{283773DB-5642-3143-801A-2398FCA923CA}" type="pres">
      <dgm:prSet presAssocID="{D9A62013-CE09-1D4F-921B-52631E5ADF4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575D6-3FBF-D441-9D05-A41F32EAB424}" type="pres">
      <dgm:prSet presAssocID="{D9A62013-CE09-1D4F-921B-52631E5ADF4E}" presName="spNode" presStyleCnt="0"/>
      <dgm:spPr/>
    </dgm:pt>
    <dgm:pt modelId="{F09172E4-71F0-754C-A3E2-656DE83307D6}" type="pres">
      <dgm:prSet presAssocID="{8A6A343F-A2C0-9543-A627-0736961F7885}" presName="sibTrans" presStyleLbl="sibTrans1D1" presStyleIdx="5" presStyleCnt="7"/>
      <dgm:spPr/>
      <dgm:t>
        <a:bodyPr/>
        <a:lstStyle/>
        <a:p>
          <a:endParaRPr lang="en-US"/>
        </a:p>
      </dgm:t>
    </dgm:pt>
    <dgm:pt modelId="{AB899526-9A91-8443-BAC3-84A714E18AF9}" type="pres">
      <dgm:prSet presAssocID="{9872670A-20FB-6A43-A6CD-CA96C19A030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B2A1E-5EB8-CD4F-AAF8-11CC5FBF1242}" type="pres">
      <dgm:prSet presAssocID="{9872670A-20FB-6A43-A6CD-CA96C19A030A}" presName="spNode" presStyleCnt="0"/>
      <dgm:spPr/>
    </dgm:pt>
    <dgm:pt modelId="{A6B3CF7C-7656-634B-A40E-AE454E8484E2}" type="pres">
      <dgm:prSet presAssocID="{CBA06DC8-852E-D741-BD7D-0EC76F3EC53C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738E7CD7-A48E-CB4B-BEB5-B2A72C626F77}" type="presOf" srcId="{52D815EE-0CEB-1547-8570-E3266CBE6F90}" destId="{16BF7FD6-A65F-474F-A04B-DBDC6B315C4B}" srcOrd="0" destOrd="0" presId="urn:microsoft.com/office/officeart/2005/8/layout/cycle5"/>
    <dgm:cxn modelId="{1310A0E2-9E54-D04C-9E38-E839B8B985DF}" type="presOf" srcId="{B9092B13-7C51-7241-B764-0606658848DD}" destId="{743E1527-7406-674C-ABF2-296AFBD96D99}" srcOrd="0" destOrd="0" presId="urn:microsoft.com/office/officeart/2005/8/layout/cycle5"/>
    <dgm:cxn modelId="{F525427E-F720-E94A-AC45-324CC46C46A1}" type="presOf" srcId="{D9A62013-CE09-1D4F-921B-52631E5ADF4E}" destId="{283773DB-5642-3143-801A-2398FCA923CA}" srcOrd="0" destOrd="0" presId="urn:microsoft.com/office/officeart/2005/8/layout/cycle5"/>
    <dgm:cxn modelId="{B7E5D3C5-7543-6E43-90AA-F3F4ED2AB95B}" type="presOf" srcId="{9872670A-20FB-6A43-A6CD-CA96C19A030A}" destId="{AB899526-9A91-8443-BAC3-84A714E18AF9}" srcOrd="0" destOrd="0" presId="urn:microsoft.com/office/officeart/2005/8/layout/cycle5"/>
    <dgm:cxn modelId="{79823687-6253-424A-8A91-A9A2CDC2E3DA}" type="presOf" srcId="{E8683F08-5BA3-3D49-A949-179E3DC1CA51}" destId="{BC3A7960-454F-014A-9088-219B72125DE9}" srcOrd="0" destOrd="0" presId="urn:microsoft.com/office/officeart/2005/8/layout/cycle5"/>
    <dgm:cxn modelId="{63D9D7CF-27A0-6740-909B-EB78DE49D4AE}" type="presOf" srcId="{AC408938-29AB-C041-9147-E1706EF1D6EA}" destId="{F672754E-61FA-C845-BB3B-BA05A3BB5B26}" srcOrd="0" destOrd="0" presId="urn:microsoft.com/office/officeart/2005/8/layout/cycle5"/>
    <dgm:cxn modelId="{4B239C62-FEA4-7A4F-B599-4D10C087D622}" srcId="{B9092B13-7C51-7241-B764-0606658848DD}" destId="{D9A62013-CE09-1D4F-921B-52631E5ADF4E}" srcOrd="5" destOrd="0" parTransId="{28F72143-4B25-AF40-BA66-1A148C0C2575}" sibTransId="{8A6A343F-A2C0-9543-A627-0736961F7885}"/>
    <dgm:cxn modelId="{6A7D34C8-A5BE-9240-A14F-E707C3CA4A51}" srcId="{B9092B13-7C51-7241-B764-0606658848DD}" destId="{9872670A-20FB-6A43-A6CD-CA96C19A030A}" srcOrd="6" destOrd="0" parTransId="{030E63E2-3839-7449-9104-60568EE9562B}" sibTransId="{CBA06DC8-852E-D741-BD7D-0EC76F3EC53C}"/>
    <dgm:cxn modelId="{A4414CB2-4371-5945-807B-142F9607F249}" srcId="{B9092B13-7C51-7241-B764-0606658848DD}" destId="{9B57837D-28D9-6741-9504-3F759904B5A7}" srcOrd="4" destOrd="0" parTransId="{A2AF12C2-61F6-BE40-A69C-F98287E4C689}" sibTransId="{AB320EB3-E2C8-D64D-A8D5-EBF431EE84DC}"/>
    <dgm:cxn modelId="{926254BB-7FA4-2A44-ABF5-C182D0D40F97}" srcId="{B9092B13-7C51-7241-B764-0606658848DD}" destId="{52D815EE-0CEB-1547-8570-E3266CBE6F90}" srcOrd="1" destOrd="0" parTransId="{91302B6A-9689-8F40-9D19-651CDDE6382C}" sibTransId="{64B5A361-465F-F64E-86C6-B45733457669}"/>
    <dgm:cxn modelId="{8A20231B-A22B-574B-96C5-D828A724CB70}" type="presOf" srcId="{AB320EB3-E2C8-D64D-A8D5-EBF431EE84DC}" destId="{D5956449-94FD-D647-ABB8-1F8D42499589}" srcOrd="0" destOrd="0" presId="urn:microsoft.com/office/officeart/2005/8/layout/cycle5"/>
    <dgm:cxn modelId="{0BA06AE4-3D09-354A-9460-7E31DC53E3B6}" type="presOf" srcId="{CBA06DC8-852E-D741-BD7D-0EC76F3EC53C}" destId="{A6B3CF7C-7656-634B-A40E-AE454E8484E2}" srcOrd="0" destOrd="0" presId="urn:microsoft.com/office/officeart/2005/8/layout/cycle5"/>
    <dgm:cxn modelId="{91C7F77A-0742-6940-A0F2-F72D56E993C0}" type="presOf" srcId="{7A4303DE-5DD4-F141-8C7E-C6552B381171}" destId="{459C9AAF-00A6-8D4D-82BD-1F15C2097D1C}" srcOrd="0" destOrd="0" presId="urn:microsoft.com/office/officeart/2005/8/layout/cycle5"/>
    <dgm:cxn modelId="{2B0A10D7-5978-374B-B2DE-AEB08F681AAE}" srcId="{B9092B13-7C51-7241-B764-0606658848DD}" destId="{E8683F08-5BA3-3D49-A949-179E3DC1CA51}" srcOrd="3" destOrd="0" parTransId="{7A21EA09-260C-C343-8285-746C8D7B5914}" sibTransId="{8CE53E2D-AA63-4242-A7F1-55BC3DAF9825}"/>
    <dgm:cxn modelId="{46B7B82D-CDE1-1741-AA47-F9FF570398EF}" srcId="{B9092B13-7C51-7241-B764-0606658848DD}" destId="{AC408938-29AB-C041-9147-E1706EF1D6EA}" srcOrd="2" destOrd="0" parTransId="{84DF8DD3-2F61-C74D-935A-D00E48C56E96}" sibTransId="{7A4303DE-5DD4-F141-8C7E-C6552B381171}"/>
    <dgm:cxn modelId="{A5459228-4101-124B-A670-181B263B1E62}" type="presOf" srcId="{3CA0B425-5AFF-164D-88FA-4B1E664569DD}" destId="{C12CC577-B8FE-0E4F-97F7-0754986E6A2F}" srcOrd="0" destOrd="0" presId="urn:microsoft.com/office/officeart/2005/8/layout/cycle5"/>
    <dgm:cxn modelId="{D2D25FC1-5658-0143-89B0-B98896B8E039}" type="presOf" srcId="{8A6A343F-A2C0-9543-A627-0736961F7885}" destId="{F09172E4-71F0-754C-A3E2-656DE83307D6}" srcOrd="0" destOrd="0" presId="urn:microsoft.com/office/officeart/2005/8/layout/cycle5"/>
    <dgm:cxn modelId="{5CC3A169-6F6D-834D-95C4-D00E0783E8F7}" type="presOf" srcId="{16FF7365-F8DC-2741-AB1C-4E7B1658F026}" destId="{CA81C788-CFB7-0D43-985C-ECF1C7A6B349}" srcOrd="0" destOrd="0" presId="urn:microsoft.com/office/officeart/2005/8/layout/cycle5"/>
    <dgm:cxn modelId="{12740FBD-741D-CB43-896B-22A687B11BC0}" type="presOf" srcId="{8CE53E2D-AA63-4242-A7F1-55BC3DAF9825}" destId="{E1AA5D55-3757-734B-9058-61C298A20159}" srcOrd="0" destOrd="0" presId="urn:microsoft.com/office/officeart/2005/8/layout/cycle5"/>
    <dgm:cxn modelId="{BB530FFA-BE70-F945-933D-7A3590C65A3F}" srcId="{B9092B13-7C51-7241-B764-0606658848DD}" destId="{16FF7365-F8DC-2741-AB1C-4E7B1658F026}" srcOrd="0" destOrd="0" parTransId="{4A04CA18-F596-3F47-AB2F-08D32092F2DB}" sibTransId="{3CA0B425-5AFF-164D-88FA-4B1E664569DD}"/>
    <dgm:cxn modelId="{8F2911DF-A8E2-2747-84F4-7F01720AB509}" type="presOf" srcId="{64B5A361-465F-F64E-86C6-B45733457669}" destId="{9BAB72F1-8723-D44D-977F-D9B41F8F2F30}" srcOrd="0" destOrd="0" presId="urn:microsoft.com/office/officeart/2005/8/layout/cycle5"/>
    <dgm:cxn modelId="{3739EF8C-3B50-1B45-BD37-CD9243158728}" type="presOf" srcId="{9B57837D-28D9-6741-9504-3F759904B5A7}" destId="{76EDB074-AC9A-9B48-84F8-B146FBF675D3}" srcOrd="0" destOrd="0" presId="urn:microsoft.com/office/officeart/2005/8/layout/cycle5"/>
    <dgm:cxn modelId="{2745085F-CDC1-C74D-BF97-C6A149643F38}" type="presParOf" srcId="{743E1527-7406-674C-ABF2-296AFBD96D99}" destId="{CA81C788-CFB7-0D43-985C-ECF1C7A6B349}" srcOrd="0" destOrd="0" presId="urn:microsoft.com/office/officeart/2005/8/layout/cycle5"/>
    <dgm:cxn modelId="{4DE93188-95CB-6042-B8BF-1E0C6077BA8F}" type="presParOf" srcId="{743E1527-7406-674C-ABF2-296AFBD96D99}" destId="{65C9E24F-D842-E34E-9C94-31CED39A7C1D}" srcOrd="1" destOrd="0" presId="urn:microsoft.com/office/officeart/2005/8/layout/cycle5"/>
    <dgm:cxn modelId="{49DDC60E-73BE-D647-B00B-A20F87224720}" type="presParOf" srcId="{743E1527-7406-674C-ABF2-296AFBD96D99}" destId="{C12CC577-B8FE-0E4F-97F7-0754986E6A2F}" srcOrd="2" destOrd="0" presId="urn:microsoft.com/office/officeart/2005/8/layout/cycle5"/>
    <dgm:cxn modelId="{1BAB2BAB-E655-F247-96FD-6787FF6B69FC}" type="presParOf" srcId="{743E1527-7406-674C-ABF2-296AFBD96D99}" destId="{16BF7FD6-A65F-474F-A04B-DBDC6B315C4B}" srcOrd="3" destOrd="0" presId="urn:microsoft.com/office/officeart/2005/8/layout/cycle5"/>
    <dgm:cxn modelId="{D97D95F6-78CE-BB49-8C0C-F0797A0E0BDE}" type="presParOf" srcId="{743E1527-7406-674C-ABF2-296AFBD96D99}" destId="{9B781FDA-A223-0C4C-8173-FAEAEB90EE75}" srcOrd="4" destOrd="0" presId="urn:microsoft.com/office/officeart/2005/8/layout/cycle5"/>
    <dgm:cxn modelId="{1D0C16BD-EBAE-C44D-B823-61BB51DBB217}" type="presParOf" srcId="{743E1527-7406-674C-ABF2-296AFBD96D99}" destId="{9BAB72F1-8723-D44D-977F-D9B41F8F2F30}" srcOrd="5" destOrd="0" presId="urn:microsoft.com/office/officeart/2005/8/layout/cycle5"/>
    <dgm:cxn modelId="{B4E909A7-C578-D647-8110-068611D1D954}" type="presParOf" srcId="{743E1527-7406-674C-ABF2-296AFBD96D99}" destId="{F672754E-61FA-C845-BB3B-BA05A3BB5B26}" srcOrd="6" destOrd="0" presId="urn:microsoft.com/office/officeart/2005/8/layout/cycle5"/>
    <dgm:cxn modelId="{84C424E0-04EB-8045-A4D1-184373999761}" type="presParOf" srcId="{743E1527-7406-674C-ABF2-296AFBD96D99}" destId="{CBC41BB7-7350-6D4B-8B61-A465E2E44341}" srcOrd="7" destOrd="0" presId="urn:microsoft.com/office/officeart/2005/8/layout/cycle5"/>
    <dgm:cxn modelId="{D6DE352F-255B-9447-94F4-E6BA5CD8BF76}" type="presParOf" srcId="{743E1527-7406-674C-ABF2-296AFBD96D99}" destId="{459C9AAF-00A6-8D4D-82BD-1F15C2097D1C}" srcOrd="8" destOrd="0" presId="urn:microsoft.com/office/officeart/2005/8/layout/cycle5"/>
    <dgm:cxn modelId="{E7910E17-AA76-9D4A-BAA9-30006CC374D3}" type="presParOf" srcId="{743E1527-7406-674C-ABF2-296AFBD96D99}" destId="{BC3A7960-454F-014A-9088-219B72125DE9}" srcOrd="9" destOrd="0" presId="urn:microsoft.com/office/officeart/2005/8/layout/cycle5"/>
    <dgm:cxn modelId="{3DEC6448-4E19-0E49-B487-C948FF6D504F}" type="presParOf" srcId="{743E1527-7406-674C-ABF2-296AFBD96D99}" destId="{9AB282BB-4C4C-C14F-B017-6DD4BEBF6509}" srcOrd="10" destOrd="0" presId="urn:microsoft.com/office/officeart/2005/8/layout/cycle5"/>
    <dgm:cxn modelId="{EE2BB5F3-B6C6-6048-AB98-704766A219AD}" type="presParOf" srcId="{743E1527-7406-674C-ABF2-296AFBD96D99}" destId="{E1AA5D55-3757-734B-9058-61C298A20159}" srcOrd="11" destOrd="0" presId="urn:microsoft.com/office/officeart/2005/8/layout/cycle5"/>
    <dgm:cxn modelId="{2C8F30F5-649F-DF4B-BD3E-F7B44F3795CD}" type="presParOf" srcId="{743E1527-7406-674C-ABF2-296AFBD96D99}" destId="{76EDB074-AC9A-9B48-84F8-B146FBF675D3}" srcOrd="12" destOrd="0" presId="urn:microsoft.com/office/officeart/2005/8/layout/cycle5"/>
    <dgm:cxn modelId="{29B25D75-5E9E-5648-864D-5064DA8FCEC7}" type="presParOf" srcId="{743E1527-7406-674C-ABF2-296AFBD96D99}" destId="{77B2B00D-8CBE-C746-BDCB-75B2B93E31AD}" srcOrd="13" destOrd="0" presId="urn:microsoft.com/office/officeart/2005/8/layout/cycle5"/>
    <dgm:cxn modelId="{FDDEB482-C083-8946-B4C3-2F8264EF07A4}" type="presParOf" srcId="{743E1527-7406-674C-ABF2-296AFBD96D99}" destId="{D5956449-94FD-D647-ABB8-1F8D42499589}" srcOrd="14" destOrd="0" presId="urn:microsoft.com/office/officeart/2005/8/layout/cycle5"/>
    <dgm:cxn modelId="{F41E79F6-7558-1A4F-8416-AB66AD89E05C}" type="presParOf" srcId="{743E1527-7406-674C-ABF2-296AFBD96D99}" destId="{283773DB-5642-3143-801A-2398FCA923CA}" srcOrd="15" destOrd="0" presId="urn:microsoft.com/office/officeart/2005/8/layout/cycle5"/>
    <dgm:cxn modelId="{23B78D80-1D92-A843-B857-AFA36B14A414}" type="presParOf" srcId="{743E1527-7406-674C-ABF2-296AFBD96D99}" destId="{A8E575D6-3FBF-D441-9D05-A41F32EAB424}" srcOrd="16" destOrd="0" presId="urn:microsoft.com/office/officeart/2005/8/layout/cycle5"/>
    <dgm:cxn modelId="{AF32DDA1-037C-9245-9DD6-071738C6D9F8}" type="presParOf" srcId="{743E1527-7406-674C-ABF2-296AFBD96D99}" destId="{F09172E4-71F0-754C-A3E2-656DE83307D6}" srcOrd="17" destOrd="0" presId="urn:microsoft.com/office/officeart/2005/8/layout/cycle5"/>
    <dgm:cxn modelId="{891F9BE3-C054-6540-8695-5CE141B8F82B}" type="presParOf" srcId="{743E1527-7406-674C-ABF2-296AFBD96D99}" destId="{AB899526-9A91-8443-BAC3-84A714E18AF9}" srcOrd="18" destOrd="0" presId="urn:microsoft.com/office/officeart/2005/8/layout/cycle5"/>
    <dgm:cxn modelId="{E3064F48-F593-1C49-A05F-C681CEAE36DF}" type="presParOf" srcId="{743E1527-7406-674C-ABF2-296AFBD96D99}" destId="{BA5B2A1E-5EB8-CD4F-AAF8-11CC5FBF1242}" srcOrd="19" destOrd="0" presId="urn:microsoft.com/office/officeart/2005/8/layout/cycle5"/>
    <dgm:cxn modelId="{A01E03B9-4311-C14D-AC55-AFEA4187BFFA}" type="presParOf" srcId="{743E1527-7406-674C-ABF2-296AFBD96D99}" destId="{A6B3CF7C-7656-634B-A40E-AE454E8484E2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092B13-7C51-7241-B764-0606658848D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FF7365-F8DC-2741-AB1C-4E7B1658F026}">
      <dgm:prSet phldrT="[Text]"/>
      <dgm:spPr/>
      <dgm:t>
        <a:bodyPr/>
        <a:lstStyle/>
        <a:p>
          <a:r>
            <a:rPr lang="en-US" dirty="0" smtClean="0"/>
            <a:t>Get some huge, messy data</a:t>
          </a:r>
          <a:endParaRPr lang="en-US" dirty="0"/>
        </a:p>
      </dgm:t>
    </dgm:pt>
    <dgm:pt modelId="{4A04CA18-F596-3F47-AB2F-08D32092F2DB}" type="parTrans" cxnId="{BB530FFA-BE70-F945-933D-7A3590C65A3F}">
      <dgm:prSet/>
      <dgm:spPr/>
      <dgm:t>
        <a:bodyPr/>
        <a:lstStyle/>
        <a:p>
          <a:endParaRPr lang="en-US"/>
        </a:p>
      </dgm:t>
    </dgm:pt>
    <dgm:pt modelId="{3CA0B425-5AFF-164D-88FA-4B1E664569DD}" type="sibTrans" cxnId="{BB530FFA-BE70-F945-933D-7A3590C65A3F}">
      <dgm:prSet/>
      <dgm:spPr/>
      <dgm:t>
        <a:bodyPr/>
        <a:lstStyle/>
        <a:p>
          <a:endParaRPr lang="en-US"/>
        </a:p>
      </dgm:t>
    </dgm:pt>
    <dgm:pt modelId="{AC408938-29AB-C041-9147-E1706EF1D6EA}">
      <dgm:prSet phldrT="[Text]"/>
      <dgm:spPr/>
      <dgm:t>
        <a:bodyPr/>
        <a:lstStyle/>
        <a:p>
          <a:pPr algn="ctr"/>
          <a:r>
            <a:rPr lang="en-US" dirty="0" smtClean="0"/>
            <a:t>Explore</a:t>
          </a:r>
          <a:endParaRPr lang="en-US" dirty="0"/>
        </a:p>
      </dgm:t>
    </dgm:pt>
    <dgm:pt modelId="{84DF8DD3-2F61-C74D-935A-D00E48C56E96}" type="parTrans" cxnId="{46B7B82D-CDE1-1741-AA47-F9FF570398EF}">
      <dgm:prSet/>
      <dgm:spPr/>
      <dgm:t>
        <a:bodyPr/>
        <a:lstStyle/>
        <a:p>
          <a:endParaRPr lang="en-US"/>
        </a:p>
      </dgm:t>
    </dgm:pt>
    <dgm:pt modelId="{7A4303DE-5DD4-F141-8C7E-C6552B381171}" type="sibTrans" cxnId="{46B7B82D-CDE1-1741-AA47-F9FF570398EF}">
      <dgm:prSet/>
      <dgm:spPr/>
      <dgm:t>
        <a:bodyPr/>
        <a:lstStyle/>
        <a:p>
          <a:endParaRPr lang="en-US"/>
        </a:p>
      </dgm:t>
    </dgm:pt>
    <dgm:pt modelId="{E8683F08-5BA3-3D49-A949-179E3DC1CA51}">
      <dgm:prSet phldrT="[Text]"/>
      <dgm:spPr/>
      <dgm:t>
        <a:bodyPr/>
        <a:lstStyle/>
        <a:p>
          <a:r>
            <a:rPr lang="en-US" dirty="0" smtClean="0"/>
            <a:t>Figure out the question</a:t>
          </a:r>
          <a:endParaRPr lang="en-US" dirty="0"/>
        </a:p>
      </dgm:t>
    </dgm:pt>
    <dgm:pt modelId="{7A21EA09-260C-C343-8285-746C8D7B5914}" type="parTrans" cxnId="{2B0A10D7-5978-374B-B2DE-AEB08F681AAE}">
      <dgm:prSet/>
      <dgm:spPr/>
      <dgm:t>
        <a:bodyPr/>
        <a:lstStyle/>
        <a:p>
          <a:endParaRPr lang="en-US"/>
        </a:p>
      </dgm:t>
    </dgm:pt>
    <dgm:pt modelId="{8CE53E2D-AA63-4242-A7F1-55BC3DAF9825}" type="sibTrans" cxnId="{2B0A10D7-5978-374B-B2DE-AEB08F681AAE}">
      <dgm:prSet/>
      <dgm:spPr/>
      <dgm:t>
        <a:bodyPr/>
        <a:lstStyle/>
        <a:p>
          <a:endParaRPr lang="en-US"/>
        </a:p>
      </dgm:t>
    </dgm:pt>
    <dgm:pt modelId="{9B57837D-28D9-6741-9504-3F759904B5A7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A2AF12C2-61F6-BE40-A69C-F98287E4C689}" type="parTrans" cxnId="{A4414CB2-4371-5945-807B-142F9607F249}">
      <dgm:prSet/>
      <dgm:spPr/>
      <dgm:t>
        <a:bodyPr/>
        <a:lstStyle/>
        <a:p>
          <a:endParaRPr lang="en-US"/>
        </a:p>
      </dgm:t>
    </dgm:pt>
    <dgm:pt modelId="{AB320EB3-E2C8-D64D-A8D5-EBF431EE84DC}" type="sibTrans" cxnId="{A4414CB2-4371-5945-807B-142F9607F249}">
      <dgm:prSet/>
      <dgm:spPr/>
      <dgm:t>
        <a:bodyPr/>
        <a:lstStyle/>
        <a:p>
          <a:endParaRPr lang="en-US"/>
        </a:p>
      </dgm:t>
    </dgm:pt>
    <dgm:pt modelId="{D9A62013-CE09-1D4F-921B-52631E5ADF4E}">
      <dgm:prSet phldrT="[Text]"/>
      <dgm:spPr/>
      <dgm:t>
        <a:bodyPr/>
        <a:lstStyle/>
        <a:p>
          <a:r>
            <a:rPr lang="en-US" dirty="0" smtClean="0"/>
            <a:t>Make inferences</a:t>
          </a:r>
          <a:endParaRPr lang="en-US" dirty="0"/>
        </a:p>
      </dgm:t>
    </dgm:pt>
    <dgm:pt modelId="{28F72143-4B25-AF40-BA66-1A148C0C2575}" type="parTrans" cxnId="{4B239C62-FEA4-7A4F-B599-4D10C087D622}">
      <dgm:prSet/>
      <dgm:spPr/>
      <dgm:t>
        <a:bodyPr/>
        <a:lstStyle/>
        <a:p>
          <a:endParaRPr lang="en-US"/>
        </a:p>
      </dgm:t>
    </dgm:pt>
    <dgm:pt modelId="{8A6A343F-A2C0-9543-A627-0736961F7885}" type="sibTrans" cxnId="{4B239C62-FEA4-7A4F-B599-4D10C087D622}">
      <dgm:prSet/>
      <dgm:spPr/>
      <dgm:t>
        <a:bodyPr/>
        <a:lstStyle/>
        <a:p>
          <a:endParaRPr lang="en-US"/>
        </a:p>
      </dgm:t>
    </dgm:pt>
    <dgm:pt modelId="{9872670A-20FB-6A43-A6CD-CA96C19A030A}">
      <dgm:prSet phldrT="[Text]"/>
      <dgm:spPr/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30E63E2-3839-7449-9104-60568EE9562B}" type="parTrans" cxnId="{6A7D34C8-A5BE-9240-A14F-E707C3CA4A51}">
      <dgm:prSet/>
      <dgm:spPr/>
      <dgm:t>
        <a:bodyPr/>
        <a:lstStyle/>
        <a:p>
          <a:endParaRPr lang="en-US"/>
        </a:p>
      </dgm:t>
    </dgm:pt>
    <dgm:pt modelId="{CBA06DC8-852E-D741-BD7D-0EC76F3EC53C}" type="sibTrans" cxnId="{6A7D34C8-A5BE-9240-A14F-E707C3CA4A51}">
      <dgm:prSet/>
      <dgm:spPr/>
      <dgm:t>
        <a:bodyPr/>
        <a:lstStyle/>
        <a:p>
          <a:endParaRPr lang="en-US"/>
        </a:p>
      </dgm:t>
    </dgm:pt>
    <dgm:pt modelId="{23C4F4CD-013E-C44B-A39D-F1AC0F950CF9}">
      <dgm:prSet phldrT="[Text]"/>
      <dgm:spPr/>
      <dgm:t>
        <a:bodyPr/>
        <a:lstStyle/>
        <a:p>
          <a:r>
            <a:rPr lang="en-US" dirty="0" smtClean="0"/>
            <a:t>Hypothesize</a:t>
          </a:r>
          <a:endParaRPr lang="en-US" dirty="0"/>
        </a:p>
      </dgm:t>
    </dgm:pt>
    <dgm:pt modelId="{2F4B0C63-06DA-C04D-B876-31D28033AFC3}" type="parTrans" cxnId="{C5B21681-834B-8149-82F4-511A50A37E49}">
      <dgm:prSet/>
      <dgm:spPr/>
      <dgm:t>
        <a:bodyPr/>
        <a:lstStyle/>
        <a:p>
          <a:endParaRPr lang="en-US"/>
        </a:p>
      </dgm:t>
    </dgm:pt>
    <dgm:pt modelId="{730B468C-63E2-9940-8049-4D2A0F443969}" type="sibTrans" cxnId="{C5B21681-834B-8149-82F4-511A50A37E49}">
      <dgm:prSet/>
      <dgm:spPr/>
      <dgm:t>
        <a:bodyPr/>
        <a:lstStyle/>
        <a:p>
          <a:endParaRPr lang="en-US"/>
        </a:p>
      </dgm:t>
    </dgm:pt>
    <dgm:pt modelId="{B0E03670-4A12-FA46-8529-33CF446113AD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68FAA575-C650-5C40-96A5-40CB47FC4A0A}" type="parTrans" cxnId="{75507A01-DF74-6F4E-BDB6-1F569D428FB2}">
      <dgm:prSet/>
      <dgm:spPr/>
      <dgm:t>
        <a:bodyPr/>
        <a:lstStyle/>
        <a:p>
          <a:endParaRPr lang="en-US"/>
        </a:p>
      </dgm:t>
    </dgm:pt>
    <dgm:pt modelId="{02AE5B29-6588-D247-903A-E6AEADF4076D}" type="sibTrans" cxnId="{75507A01-DF74-6F4E-BDB6-1F569D428FB2}">
      <dgm:prSet/>
      <dgm:spPr/>
      <dgm:t>
        <a:bodyPr/>
        <a:lstStyle/>
        <a:p>
          <a:endParaRPr lang="en-US"/>
        </a:p>
      </dgm:t>
    </dgm:pt>
    <dgm:pt modelId="{7E1FDFBA-4C81-A849-AEC1-7B26DB51118D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CA57C506-D400-5F44-8C6C-BC8B0D13BFF3}" type="parTrans" cxnId="{0C2CAB9C-9DDB-1340-B181-FA71E143B0F4}">
      <dgm:prSet/>
      <dgm:spPr/>
      <dgm:t>
        <a:bodyPr/>
        <a:lstStyle/>
        <a:p>
          <a:endParaRPr lang="en-US"/>
        </a:p>
      </dgm:t>
    </dgm:pt>
    <dgm:pt modelId="{5A7ABFAC-69F2-BF4D-9DB3-5A1CAFC735F5}" type="sibTrans" cxnId="{0C2CAB9C-9DDB-1340-B181-FA71E143B0F4}">
      <dgm:prSet/>
      <dgm:spPr/>
      <dgm:t>
        <a:bodyPr/>
        <a:lstStyle/>
        <a:p>
          <a:endParaRPr lang="en-US"/>
        </a:p>
      </dgm:t>
    </dgm:pt>
    <dgm:pt modelId="{97CEBB5A-5858-B849-9CEF-B1EF93D62483}" type="pres">
      <dgm:prSet presAssocID="{B9092B13-7C51-7241-B764-0606658848D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4CDD7-3F10-6B43-8E12-795BC5DB5132}" type="pres">
      <dgm:prSet presAssocID="{16FF7365-F8DC-2741-AB1C-4E7B1658F02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87945-DC0B-A14D-B859-A369F880EF75}" type="pres">
      <dgm:prSet presAssocID="{16FF7365-F8DC-2741-AB1C-4E7B1658F026}" presName="spNode" presStyleCnt="0"/>
      <dgm:spPr/>
    </dgm:pt>
    <dgm:pt modelId="{402ED84C-2AB1-7F48-AAA4-6C123F0EED4D}" type="pres">
      <dgm:prSet presAssocID="{3CA0B425-5AFF-164D-88FA-4B1E664569DD}" presName="sibTrans" presStyleLbl="sibTrans1D1" presStyleIdx="0" presStyleCnt="9"/>
      <dgm:spPr/>
      <dgm:t>
        <a:bodyPr/>
        <a:lstStyle/>
        <a:p>
          <a:endParaRPr lang="en-US"/>
        </a:p>
      </dgm:t>
    </dgm:pt>
    <dgm:pt modelId="{8B95FC41-792A-1C49-B298-87AC3B4AF144}" type="pres">
      <dgm:prSet presAssocID="{AC408938-29AB-C041-9147-E1706EF1D6E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136EEF-655A-594D-A7DD-08AFA904486B}" type="pres">
      <dgm:prSet presAssocID="{AC408938-29AB-C041-9147-E1706EF1D6EA}" presName="spNode" presStyleCnt="0"/>
      <dgm:spPr/>
    </dgm:pt>
    <dgm:pt modelId="{EF7A72C7-E570-8842-8761-BDF1EEE3FB06}" type="pres">
      <dgm:prSet presAssocID="{7A4303DE-5DD4-F141-8C7E-C6552B381171}" presName="sibTrans" presStyleLbl="sibTrans1D1" presStyleIdx="1" presStyleCnt="9"/>
      <dgm:spPr/>
      <dgm:t>
        <a:bodyPr/>
        <a:lstStyle/>
        <a:p>
          <a:endParaRPr lang="en-US"/>
        </a:p>
      </dgm:t>
    </dgm:pt>
    <dgm:pt modelId="{E025AB41-C1A1-7A42-9A6A-010A3D579170}" type="pres">
      <dgm:prSet presAssocID="{E8683F08-5BA3-3D49-A949-179E3DC1CA51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5365A-4892-5D4B-8A55-7A37DB87C9C7}" type="pres">
      <dgm:prSet presAssocID="{E8683F08-5BA3-3D49-A949-179E3DC1CA51}" presName="spNode" presStyleCnt="0"/>
      <dgm:spPr/>
    </dgm:pt>
    <dgm:pt modelId="{453A8756-0F5E-0947-BBB9-1D3DA08D8C66}" type="pres">
      <dgm:prSet presAssocID="{8CE53E2D-AA63-4242-A7F1-55BC3DAF9825}" presName="sibTrans" presStyleLbl="sibTrans1D1" presStyleIdx="2" presStyleCnt="9"/>
      <dgm:spPr/>
      <dgm:t>
        <a:bodyPr/>
        <a:lstStyle/>
        <a:p>
          <a:endParaRPr lang="en-US"/>
        </a:p>
      </dgm:t>
    </dgm:pt>
    <dgm:pt modelId="{78014017-90EA-914D-9C06-EBFE4AC41CF5}" type="pres">
      <dgm:prSet presAssocID="{23C4F4CD-013E-C44B-A39D-F1AC0F950CF9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959BB-24BC-0644-A953-4A18F0655801}" type="pres">
      <dgm:prSet presAssocID="{23C4F4CD-013E-C44B-A39D-F1AC0F950CF9}" presName="spNode" presStyleCnt="0"/>
      <dgm:spPr/>
    </dgm:pt>
    <dgm:pt modelId="{50719554-75A6-E44C-B97C-AAC49A87402D}" type="pres">
      <dgm:prSet presAssocID="{730B468C-63E2-9940-8049-4D2A0F443969}" presName="sibTrans" presStyleLbl="sibTrans1D1" presStyleIdx="3" presStyleCnt="9"/>
      <dgm:spPr/>
      <dgm:t>
        <a:bodyPr/>
        <a:lstStyle/>
        <a:p>
          <a:endParaRPr lang="en-US"/>
        </a:p>
      </dgm:t>
    </dgm:pt>
    <dgm:pt modelId="{5DBCA1EE-8175-AA4C-A767-FBF975F1440B}" type="pres">
      <dgm:prSet presAssocID="{B0E03670-4A12-FA46-8529-33CF446113A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B92FD-501A-EC40-BA23-5539DDAE7B65}" type="pres">
      <dgm:prSet presAssocID="{B0E03670-4A12-FA46-8529-33CF446113AD}" presName="spNode" presStyleCnt="0"/>
      <dgm:spPr/>
    </dgm:pt>
    <dgm:pt modelId="{FDEB3D26-34EE-2C40-A07B-B0ED7CDE66DD}" type="pres">
      <dgm:prSet presAssocID="{02AE5B29-6588-D247-903A-E6AEADF4076D}" presName="sibTrans" presStyleLbl="sibTrans1D1" presStyleIdx="4" presStyleCnt="9"/>
      <dgm:spPr/>
      <dgm:t>
        <a:bodyPr/>
        <a:lstStyle/>
        <a:p>
          <a:endParaRPr lang="en-US"/>
        </a:p>
      </dgm:t>
    </dgm:pt>
    <dgm:pt modelId="{71DF837C-12F0-664F-88CC-B5C68CB7D6F6}" type="pres">
      <dgm:prSet presAssocID="{7E1FDFBA-4C81-A849-AEC1-7B26DB51118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EDE63-F450-2342-8B44-91A5985697E9}" type="pres">
      <dgm:prSet presAssocID="{7E1FDFBA-4C81-A849-AEC1-7B26DB51118D}" presName="spNode" presStyleCnt="0"/>
      <dgm:spPr/>
    </dgm:pt>
    <dgm:pt modelId="{728068DF-BB3B-0743-97D8-1B3460FD1D67}" type="pres">
      <dgm:prSet presAssocID="{5A7ABFAC-69F2-BF4D-9DB3-5A1CAFC735F5}" presName="sibTrans" presStyleLbl="sibTrans1D1" presStyleIdx="5" presStyleCnt="9"/>
      <dgm:spPr/>
      <dgm:t>
        <a:bodyPr/>
        <a:lstStyle/>
        <a:p>
          <a:endParaRPr lang="en-US"/>
        </a:p>
      </dgm:t>
    </dgm:pt>
    <dgm:pt modelId="{589FC13D-BEBA-554C-A6C3-044798BAE762}" type="pres">
      <dgm:prSet presAssocID="{9B57837D-28D9-6741-9504-3F759904B5A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0D392-C36D-CD43-92D9-314AE1AF37ED}" type="pres">
      <dgm:prSet presAssocID="{9B57837D-28D9-6741-9504-3F759904B5A7}" presName="spNode" presStyleCnt="0"/>
      <dgm:spPr/>
    </dgm:pt>
    <dgm:pt modelId="{107C01FB-BA2A-9A48-9D9D-815D5AA80B40}" type="pres">
      <dgm:prSet presAssocID="{AB320EB3-E2C8-D64D-A8D5-EBF431EE84DC}" presName="sibTrans" presStyleLbl="sibTrans1D1" presStyleIdx="6" presStyleCnt="9"/>
      <dgm:spPr/>
      <dgm:t>
        <a:bodyPr/>
        <a:lstStyle/>
        <a:p>
          <a:endParaRPr lang="en-US"/>
        </a:p>
      </dgm:t>
    </dgm:pt>
    <dgm:pt modelId="{AA1ECF11-39A5-5E49-9725-53DF745DEFB9}" type="pres">
      <dgm:prSet presAssocID="{D9A62013-CE09-1D4F-921B-52631E5ADF4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46906-951B-D04E-BA41-52A6ABEDE48F}" type="pres">
      <dgm:prSet presAssocID="{D9A62013-CE09-1D4F-921B-52631E5ADF4E}" presName="spNode" presStyleCnt="0"/>
      <dgm:spPr/>
    </dgm:pt>
    <dgm:pt modelId="{996D8E2F-BD29-3944-BD25-3548449EC9D9}" type="pres">
      <dgm:prSet presAssocID="{8A6A343F-A2C0-9543-A627-0736961F7885}" presName="sibTrans" presStyleLbl="sibTrans1D1" presStyleIdx="7" presStyleCnt="9"/>
      <dgm:spPr/>
      <dgm:t>
        <a:bodyPr/>
        <a:lstStyle/>
        <a:p>
          <a:endParaRPr lang="en-US"/>
        </a:p>
      </dgm:t>
    </dgm:pt>
    <dgm:pt modelId="{D4309F54-5374-AB45-9CA8-ABC81AD2B5B3}" type="pres">
      <dgm:prSet presAssocID="{9872670A-20FB-6A43-A6CD-CA96C19A030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CAED7-F393-F441-86BE-BA17F70E2ABF}" type="pres">
      <dgm:prSet presAssocID="{9872670A-20FB-6A43-A6CD-CA96C19A030A}" presName="spNode" presStyleCnt="0"/>
      <dgm:spPr/>
    </dgm:pt>
    <dgm:pt modelId="{07E4D04F-B149-0C40-9275-08EFCA4B2CFE}" type="pres">
      <dgm:prSet presAssocID="{CBA06DC8-852E-D741-BD7D-0EC76F3EC53C}" presName="sibTrans" presStyleLbl="sibTrans1D1" presStyleIdx="8" presStyleCnt="9"/>
      <dgm:spPr/>
      <dgm:t>
        <a:bodyPr/>
        <a:lstStyle/>
        <a:p>
          <a:endParaRPr lang="en-US"/>
        </a:p>
      </dgm:t>
    </dgm:pt>
  </dgm:ptLst>
  <dgm:cxnLst>
    <dgm:cxn modelId="{6D23ADCC-121C-564D-B291-69CC6E74261A}" type="presOf" srcId="{CBA06DC8-852E-D741-BD7D-0EC76F3EC53C}" destId="{07E4D04F-B149-0C40-9275-08EFCA4B2CFE}" srcOrd="0" destOrd="0" presId="urn:microsoft.com/office/officeart/2005/8/layout/cycle5"/>
    <dgm:cxn modelId="{E8EF37E6-F38F-FC41-B085-920C0EC7CA2F}" type="presOf" srcId="{9872670A-20FB-6A43-A6CD-CA96C19A030A}" destId="{D4309F54-5374-AB45-9CA8-ABC81AD2B5B3}" srcOrd="0" destOrd="0" presId="urn:microsoft.com/office/officeart/2005/8/layout/cycle5"/>
    <dgm:cxn modelId="{BB9620C0-3603-3348-9B19-406539315003}" type="presOf" srcId="{5A7ABFAC-69F2-BF4D-9DB3-5A1CAFC735F5}" destId="{728068DF-BB3B-0743-97D8-1B3460FD1D67}" srcOrd="0" destOrd="0" presId="urn:microsoft.com/office/officeart/2005/8/layout/cycle5"/>
    <dgm:cxn modelId="{6A7D34C8-A5BE-9240-A14F-E707C3CA4A51}" srcId="{B9092B13-7C51-7241-B764-0606658848DD}" destId="{9872670A-20FB-6A43-A6CD-CA96C19A030A}" srcOrd="8" destOrd="0" parTransId="{030E63E2-3839-7449-9104-60568EE9562B}" sibTransId="{CBA06DC8-852E-D741-BD7D-0EC76F3EC53C}"/>
    <dgm:cxn modelId="{B3A17827-B8AB-E34C-A7BF-D6A5E01DD17D}" type="presOf" srcId="{D9A62013-CE09-1D4F-921B-52631E5ADF4E}" destId="{AA1ECF11-39A5-5E49-9725-53DF745DEFB9}" srcOrd="0" destOrd="0" presId="urn:microsoft.com/office/officeart/2005/8/layout/cycle5"/>
    <dgm:cxn modelId="{A4414CB2-4371-5945-807B-142F9607F249}" srcId="{B9092B13-7C51-7241-B764-0606658848DD}" destId="{9B57837D-28D9-6741-9504-3F759904B5A7}" srcOrd="6" destOrd="0" parTransId="{A2AF12C2-61F6-BE40-A69C-F98287E4C689}" sibTransId="{AB320EB3-E2C8-D64D-A8D5-EBF431EE84DC}"/>
    <dgm:cxn modelId="{2B0A10D7-5978-374B-B2DE-AEB08F681AAE}" srcId="{B9092B13-7C51-7241-B764-0606658848DD}" destId="{E8683F08-5BA3-3D49-A949-179E3DC1CA51}" srcOrd="2" destOrd="0" parTransId="{7A21EA09-260C-C343-8285-746C8D7B5914}" sibTransId="{8CE53E2D-AA63-4242-A7F1-55BC3DAF9825}"/>
    <dgm:cxn modelId="{18ABDB83-87ED-E54C-A467-1A74C1206D1B}" type="presOf" srcId="{730B468C-63E2-9940-8049-4D2A0F443969}" destId="{50719554-75A6-E44C-B97C-AAC49A87402D}" srcOrd="0" destOrd="0" presId="urn:microsoft.com/office/officeart/2005/8/layout/cycle5"/>
    <dgm:cxn modelId="{0051109C-8B56-A141-B6CE-B81E21DCC635}" type="presOf" srcId="{AC408938-29AB-C041-9147-E1706EF1D6EA}" destId="{8B95FC41-792A-1C49-B298-87AC3B4AF144}" srcOrd="0" destOrd="0" presId="urn:microsoft.com/office/officeart/2005/8/layout/cycle5"/>
    <dgm:cxn modelId="{0C2CAB9C-9DDB-1340-B181-FA71E143B0F4}" srcId="{B9092B13-7C51-7241-B764-0606658848DD}" destId="{7E1FDFBA-4C81-A849-AEC1-7B26DB51118D}" srcOrd="5" destOrd="0" parTransId="{CA57C506-D400-5F44-8C6C-BC8B0D13BFF3}" sibTransId="{5A7ABFAC-69F2-BF4D-9DB3-5A1CAFC735F5}"/>
    <dgm:cxn modelId="{2CD4382B-E01F-184E-9BE0-0E3772E6C5E9}" type="presOf" srcId="{7A4303DE-5DD4-F141-8C7E-C6552B381171}" destId="{EF7A72C7-E570-8842-8761-BDF1EEE3FB06}" srcOrd="0" destOrd="0" presId="urn:microsoft.com/office/officeart/2005/8/layout/cycle5"/>
    <dgm:cxn modelId="{15C16DDE-E9A8-3644-9759-D2137DF76EC5}" type="presOf" srcId="{E8683F08-5BA3-3D49-A949-179E3DC1CA51}" destId="{E025AB41-C1A1-7A42-9A6A-010A3D579170}" srcOrd="0" destOrd="0" presId="urn:microsoft.com/office/officeart/2005/8/layout/cycle5"/>
    <dgm:cxn modelId="{035C4C07-561D-D643-A3B0-C92C53D6764E}" type="presOf" srcId="{8A6A343F-A2C0-9543-A627-0736961F7885}" destId="{996D8E2F-BD29-3944-BD25-3548449EC9D9}" srcOrd="0" destOrd="0" presId="urn:microsoft.com/office/officeart/2005/8/layout/cycle5"/>
    <dgm:cxn modelId="{99E73958-FC3A-ED4A-8B62-F541EB0E735C}" type="presOf" srcId="{7E1FDFBA-4C81-A849-AEC1-7B26DB51118D}" destId="{71DF837C-12F0-664F-88CC-B5C68CB7D6F6}" srcOrd="0" destOrd="0" presId="urn:microsoft.com/office/officeart/2005/8/layout/cycle5"/>
    <dgm:cxn modelId="{C5B21681-834B-8149-82F4-511A50A37E49}" srcId="{B9092B13-7C51-7241-B764-0606658848DD}" destId="{23C4F4CD-013E-C44B-A39D-F1AC0F950CF9}" srcOrd="3" destOrd="0" parTransId="{2F4B0C63-06DA-C04D-B876-31D28033AFC3}" sibTransId="{730B468C-63E2-9940-8049-4D2A0F443969}"/>
    <dgm:cxn modelId="{B7C01E82-FCD9-6641-81DF-50953CB5A17C}" type="presOf" srcId="{8CE53E2D-AA63-4242-A7F1-55BC3DAF9825}" destId="{453A8756-0F5E-0947-BBB9-1D3DA08D8C66}" srcOrd="0" destOrd="0" presId="urn:microsoft.com/office/officeart/2005/8/layout/cycle5"/>
    <dgm:cxn modelId="{4B239C62-FEA4-7A4F-B599-4D10C087D622}" srcId="{B9092B13-7C51-7241-B764-0606658848DD}" destId="{D9A62013-CE09-1D4F-921B-52631E5ADF4E}" srcOrd="7" destOrd="0" parTransId="{28F72143-4B25-AF40-BA66-1A148C0C2575}" sibTransId="{8A6A343F-A2C0-9543-A627-0736961F7885}"/>
    <dgm:cxn modelId="{C5608673-8927-2141-ABED-8D248D3D49E8}" type="presOf" srcId="{B9092B13-7C51-7241-B764-0606658848DD}" destId="{97CEBB5A-5858-B849-9CEF-B1EF93D62483}" srcOrd="0" destOrd="0" presId="urn:microsoft.com/office/officeart/2005/8/layout/cycle5"/>
    <dgm:cxn modelId="{75507A01-DF74-6F4E-BDB6-1F569D428FB2}" srcId="{B9092B13-7C51-7241-B764-0606658848DD}" destId="{B0E03670-4A12-FA46-8529-33CF446113AD}" srcOrd="4" destOrd="0" parTransId="{68FAA575-C650-5C40-96A5-40CB47FC4A0A}" sibTransId="{02AE5B29-6588-D247-903A-E6AEADF4076D}"/>
    <dgm:cxn modelId="{BB530FFA-BE70-F945-933D-7A3590C65A3F}" srcId="{B9092B13-7C51-7241-B764-0606658848DD}" destId="{16FF7365-F8DC-2741-AB1C-4E7B1658F026}" srcOrd="0" destOrd="0" parTransId="{4A04CA18-F596-3F47-AB2F-08D32092F2DB}" sibTransId="{3CA0B425-5AFF-164D-88FA-4B1E664569DD}"/>
    <dgm:cxn modelId="{542D9DE8-24EC-8844-B4DE-535985476A34}" type="presOf" srcId="{02AE5B29-6588-D247-903A-E6AEADF4076D}" destId="{FDEB3D26-34EE-2C40-A07B-B0ED7CDE66DD}" srcOrd="0" destOrd="0" presId="urn:microsoft.com/office/officeart/2005/8/layout/cycle5"/>
    <dgm:cxn modelId="{8B2A209A-3C41-8445-912B-ABA78B44343B}" type="presOf" srcId="{16FF7365-F8DC-2741-AB1C-4E7B1658F026}" destId="{5094CDD7-3F10-6B43-8E12-795BC5DB5132}" srcOrd="0" destOrd="0" presId="urn:microsoft.com/office/officeart/2005/8/layout/cycle5"/>
    <dgm:cxn modelId="{A3F86623-B83D-514B-ABD2-01049E43BBB1}" type="presOf" srcId="{B0E03670-4A12-FA46-8529-33CF446113AD}" destId="{5DBCA1EE-8175-AA4C-A767-FBF975F1440B}" srcOrd="0" destOrd="0" presId="urn:microsoft.com/office/officeart/2005/8/layout/cycle5"/>
    <dgm:cxn modelId="{A901E00A-E526-D343-8242-271AB8B11AA2}" type="presOf" srcId="{9B57837D-28D9-6741-9504-3F759904B5A7}" destId="{589FC13D-BEBA-554C-A6C3-044798BAE762}" srcOrd="0" destOrd="0" presId="urn:microsoft.com/office/officeart/2005/8/layout/cycle5"/>
    <dgm:cxn modelId="{EE76A49B-7431-A642-B3C9-5AD079581CF3}" type="presOf" srcId="{AB320EB3-E2C8-D64D-A8D5-EBF431EE84DC}" destId="{107C01FB-BA2A-9A48-9D9D-815D5AA80B40}" srcOrd="0" destOrd="0" presId="urn:microsoft.com/office/officeart/2005/8/layout/cycle5"/>
    <dgm:cxn modelId="{5EDCB013-9F8D-254F-B5EE-D798DA475400}" type="presOf" srcId="{23C4F4CD-013E-C44B-A39D-F1AC0F950CF9}" destId="{78014017-90EA-914D-9C06-EBFE4AC41CF5}" srcOrd="0" destOrd="0" presId="urn:microsoft.com/office/officeart/2005/8/layout/cycle5"/>
    <dgm:cxn modelId="{46B7B82D-CDE1-1741-AA47-F9FF570398EF}" srcId="{B9092B13-7C51-7241-B764-0606658848DD}" destId="{AC408938-29AB-C041-9147-E1706EF1D6EA}" srcOrd="1" destOrd="0" parTransId="{84DF8DD3-2F61-C74D-935A-D00E48C56E96}" sibTransId="{7A4303DE-5DD4-F141-8C7E-C6552B381171}"/>
    <dgm:cxn modelId="{16FF7371-89C5-A040-BFB4-2946BBFB36E3}" type="presOf" srcId="{3CA0B425-5AFF-164D-88FA-4B1E664569DD}" destId="{402ED84C-2AB1-7F48-AAA4-6C123F0EED4D}" srcOrd="0" destOrd="0" presId="urn:microsoft.com/office/officeart/2005/8/layout/cycle5"/>
    <dgm:cxn modelId="{5E28D9CD-09A9-484C-A95B-05579A14B606}" type="presParOf" srcId="{97CEBB5A-5858-B849-9CEF-B1EF93D62483}" destId="{5094CDD7-3F10-6B43-8E12-795BC5DB5132}" srcOrd="0" destOrd="0" presId="urn:microsoft.com/office/officeart/2005/8/layout/cycle5"/>
    <dgm:cxn modelId="{78329CF1-5857-3248-9429-6E26D8007A2C}" type="presParOf" srcId="{97CEBB5A-5858-B849-9CEF-B1EF93D62483}" destId="{13E87945-DC0B-A14D-B859-A369F880EF75}" srcOrd="1" destOrd="0" presId="urn:microsoft.com/office/officeart/2005/8/layout/cycle5"/>
    <dgm:cxn modelId="{57DAE27C-51D2-C647-8C17-46536D5BB364}" type="presParOf" srcId="{97CEBB5A-5858-B849-9CEF-B1EF93D62483}" destId="{402ED84C-2AB1-7F48-AAA4-6C123F0EED4D}" srcOrd="2" destOrd="0" presId="urn:microsoft.com/office/officeart/2005/8/layout/cycle5"/>
    <dgm:cxn modelId="{F849015D-4BDA-F54A-AB40-6FCEF9EA3A6C}" type="presParOf" srcId="{97CEBB5A-5858-B849-9CEF-B1EF93D62483}" destId="{8B95FC41-792A-1C49-B298-87AC3B4AF144}" srcOrd="3" destOrd="0" presId="urn:microsoft.com/office/officeart/2005/8/layout/cycle5"/>
    <dgm:cxn modelId="{0E5C979B-5604-CE45-BB6C-20EFE8AA8CEA}" type="presParOf" srcId="{97CEBB5A-5858-B849-9CEF-B1EF93D62483}" destId="{57136EEF-655A-594D-A7DD-08AFA904486B}" srcOrd="4" destOrd="0" presId="urn:microsoft.com/office/officeart/2005/8/layout/cycle5"/>
    <dgm:cxn modelId="{07782B45-D6A0-6346-A8C6-FBA4DF886B2E}" type="presParOf" srcId="{97CEBB5A-5858-B849-9CEF-B1EF93D62483}" destId="{EF7A72C7-E570-8842-8761-BDF1EEE3FB06}" srcOrd="5" destOrd="0" presId="urn:microsoft.com/office/officeart/2005/8/layout/cycle5"/>
    <dgm:cxn modelId="{2B5BDF61-FFCC-9E42-9DD3-514BFF710678}" type="presParOf" srcId="{97CEBB5A-5858-B849-9CEF-B1EF93D62483}" destId="{E025AB41-C1A1-7A42-9A6A-010A3D579170}" srcOrd="6" destOrd="0" presId="urn:microsoft.com/office/officeart/2005/8/layout/cycle5"/>
    <dgm:cxn modelId="{4BAF0C2B-80A8-FF43-835C-2E3D4FDE7975}" type="presParOf" srcId="{97CEBB5A-5858-B849-9CEF-B1EF93D62483}" destId="{BF45365A-4892-5D4B-8A55-7A37DB87C9C7}" srcOrd="7" destOrd="0" presId="urn:microsoft.com/office/officeart/2005/8/layout/cycle5"/>
    <dgm:cxn modelId="{5DE4D8E4-1F84-0049-9E20-212B97EEBEF6}" type="presParOf" srcId="{97CEBB5A-5858-B849-9CEF-B1EF93D62483}" destId="{453A8756-0F5E-0947-BBB9-1D3DA08D8C66}" srcOrd="8" destOrd="0" presId="urn:microsoft.com/office/officeart/2005/8/layout/cycle5"/>
    <dgm:cxn modelId="{D64F88F2-7008-5342-BD80-9A70B743B9FB}" type="presParOf" srcId="{97CEBB5A-5858-B849-9CEF-B1EF93D62483}" destId="{78014017-90EA-914D-9C06-EBFE4AC41CF5}" srcOrd="9" destOrd="0" presId="urn:microsoft.com/office/officeart/2005/8/layout/cycle5"/>
    <dgm:cxn modelId="{639061A1-3282-E648-82C8-4AD35CD473F0}" type="presParOf" srcId="{97CEBB5A-5858-B849-9CEF-B1EF93D62483}" destId="{27A959BB-24BC-0644-A953-4A18F0655801}" srcOrd="10" destOrd="0" presId="urn:microsoft.com/office/officeart/2005/8/layout/cycle5"/>
    <dgm:cxn modelId="{B4DB5C89-49EC-0F42-B8B5-1E9FD4FD3256}" type="presParOf" srcId="{97CEBB5A-5858-B849-9CEF-B1EF93D62483}" destId="{50719554-75A6-E44C-B97C-AAC49A87402D}" srcOrd="11" destOrd="0" presId="urn:microsoft.com/office/officeart/2005/8/layout/cycle5"/>
    <dgm:cxn modelId="{7D36849F-2CD3-B64E-B91C-9DAC78A9F42E}" type="presParOf" srcId="{97CEBB5A-5858-B849-9CEF-B1EF93D62483}" destId="{5DBCA1EE-8175-AA4C-A767-FBF975F1440B}" srcOrd="12" destOrd="0" presId="urn:microsoft.com/office/officeart/2005/8/layout/cycle5"/>
    <dgm:cxn modelId="{FCF0FB20-CFC7-1445-BF58-7660BD292E2F}" type="presParOf" srcId="{97CEBB5A-5858-B849-9CEF-B1EF93D62483}" destId="{48AB92FD-501A-EC40-BA23-5539DDAE7B65}" srcOrd="13" destOrd="0" presId="urn:microsoft.com/office/officeart/2005/8/layout/cycle5"/>
    <dgm:cxn modelId="{73982E2C-09E6-E64A-9058-11A68DC7EF7E}" type="presParOf" srcId="{97CEBB5A-5858-B849-9CEF-B1EF93D62483}" destId="{FDEB3D26-34EE-2C40-A07B-B0ED7CDE66DD}" srcOrd="14" destOrd="0" presId="urn:microsoft.com/office/officeart/2005/8/layout/cycle5"/>
    <dgm:cxn modelId="{41916B78-2838-DD46-B972-F92754F8E36C}" type="presParOf" srcId="{97CEBB5A-5858-B849-9CEF-B1EF93D62483}" destId="{71DF837C-12F0-664F-88CC-B5C68CB7D6F6}" srcOrd="15" destOrd="0" presId="urn:microsoft.com/office/officeart/2005/8/layout/cycle5"/>
    <dgm:cxn modelId="{EF3B0401-B8FE-ED49-B4AD-92F3457D951E}" type="presParOf" srcId="{97CEBB5A-5858-B849-9CEF-B1EF93D62483}" destId="{2CDEDE63-F450-2342-8B44-91A5985697E9}" srcOrd="16" destOrd="0" presId="urn:microsoft.com/office/officeart/2005/8/layout/cycle5"/>
    <dgm:cxn modelId="{1A4F4BD7-D7CE-F541-B75D-05C82E08565D}" type="presParOf" srcId="{97CEBB5A-5858-B849-9CEF-B1EF93D62483}" destId="{728068DF-BB3B-0743-97D8-1B3460FD1D67}" srcOrd="17" destOrd="0" presId="urn:microsoft.com/office/officeart/2005/8/layout/cycle5"/>
    <dgm:cxn modelId="{512515D1-39E0-C94D-A1F2-6E61A7E0F744}" type="presParOf" srcId="{97CEBB5A-5858-B849-9CEF-B1EF93D62483}" destId="{589FC13D-BEBA-554C-A6C3-044798BAE762}" srcOrd="18" destOrd="0" presId="urn:microsoft.com/office/officeart/2005/8/layout/cycle5"/>
    <dgm:cxn modelId="{F69EDF87-46D3-DA46-8DE4-9017094E505A}" type="presParOf" srcId="{97CEBB5A-5858-B849-9CEF-B1EF93D62483}" destId="{9140D392-C36D-CD43-92D9-314AE1AF37ED}" srcOrd="19" destOrd="0" presId="urn:microsoft.com/office/officeart/2005/8/layout/cycle5"/>
    <dgm:cxn modelId="{6F940EDD-F5B2-E84B-8F3A-D251019FB507}" type="presParOf" srcId="{97CEBB5A-5858-B849-9CEF-B1EF93D62483}" destId="{107C01FB-BA2A-9A48-9D9D-815D5AA80B40}" srcOrd="20" destOrd="0" presId="urn:microsoft.com/office/officeart/2005/8/layout/cycle5"/>
    <dgm:cxn modelId="{65C6FB33-6C97-9F44-BEB4-F7664E6D7CB0}" type="presParOf" srcId="{97CEBB5A-5858-B849-9CEF-B1EF93D62483}" destId="{AA1ECF11-39A5-5E49-9725-53DF745DEFB9}" srcOrd="21" destOrd="0" presId="urn:microsoft.com/office/officeart/2005/8/layout/cycle5"/>
    <dgm:cxn modelId="{77DEDB68-D343-9A40-B2D2-0223188D3775}" type="presParOf" srcId="{97CEBB5A-5858-B849-9CEF-B1EF93D62483}" destId="{17A46906-951B-D04E-BA41-52A6ABEDE48F}" srcOrd="22" destOrd="0" presId="urn:microsoft.com/office/officeart/2005/8/layout/cycle5"/>
    <dgm:cxn modelId="{48877AF0-8994-A040-BCA8-762638811EE9}" type="presParOf" srcId="{97CEBB5A-5858-B849-9CEF-B1EF93D62483}" destId="{996D8E2F-BD29-3944-BD25-3548449EC9D9}" srcOrd="23" destOrd="0" presId="urn:microsoft.com/office/officeart/2005/8/layout/cycle5"/>
    <dgm:cxn modelId="{CFFA7E2C-A7AF-5547-8367-B20B4C340CAE}" type="presParOf" srcId="{97CEBB5A-5858-B849-9CEF-B1EF93D62483}" destId="{D4309F54-5374-AB45-9CA8-ABC81AD2B5B3}" srcOrd="24" destOrd="0" presId="urn:microsoft.com/office/officeart/2005/8/layout/cycle5"/>
    <dgm:cxn modelId="{1CB0E7E9-6DF5-B345-B818-1CBC61A1D088}" type="presParOf" srcId="{97CEBB5A-5858-B849-9CEF-B1EF93D62483}" destId="{B3DCAED7-F393-F441-86BE-BA17F70E2ABF}" srcOrd="25" destOrd="0" presId="urn:microsoft.com/office/officeart/2005/8/layout/cycle5"/>
    <dgm:cxn modelId="{23613226-CF4D-B040-BAD2-7FF763B3441E}" type="presParOf" srcId="{97CEBB5A-5858-B849-9CEF-B1EF93D62483}" destId="{07E4D04F-B149-0C40-9275-08EFCA4B2CFE}" srcOrd="26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092B13-7C51-7241-B764-0606658848D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FF7365-F8DC-2741-AB1C-4E7B1658F026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Get some huge, messy data</a:t>
          </a:r>
          <a:endParaRPr lang="en-US" dirty="0"/>
        </a:p>
      </dgm:t>
    </dgm:pt>
    <dgm:pt modelId="{4A04CA18-F596-3F47-AB2F-08D32092F2DB}" type="parTrans" cxnId="{BB530FFA-BE70-F945-933D-7A3590C65A3F}">
      <dgm:prSet/>
      <dgm:spPr/>
      <dgm:t>
        <a:bodyPr/>
        <a:lstStyle/>
        <a:p>
          <a:endParaRPr lang="en-US"/>
        </a:p>
      </dgm:t>
    </dgm:pt>
    <dgm:pt modelId="{3CA0B425-5AFF-164D-88FA-4B1E664569DD}" type="sibTrans" cxnId="{BB530FFA-BE70-F945-933D-7A3590C65A3F}">
      <dgm:prSet/>
      <dgm:spPr/>
      <dgm:t>
        <a:bodyPr/>
        <a:lstStyle/>
        <a:p>
          <a:endParaRPr lang="en-US"/>
        </a:p>
      </dgm:t>
    </dgm:pt>
    <dgm:pt modelId="{AC408938-29AB-C041-9147-E1706EF1D6EA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dirty="0" smtClean="0"/>
            <a:t>Explore</a:t>
          </a:r>
          <a:endParaRPr lang="en-US" dirty="0"/>
        </a:p>
      </dgm:t>
    </dgm:pt>
    <dgm:pt modelId="{84DF8DD3-2F61-C74D-935A-D00E48C56E96}" type="parTrans" cxnId="{46B7B82D-CDE1-1741-AA47-F9FF570398EF}">
      <dgm:prSet/>
      <dgm:spPr/>
      <dgm:t>
        <a:bodyPr/>
        <a:lstStyle/>
        <a:p>
          <a:endParaRPr lang="en-US"/>
        </a:p>
      </dgm:t>
    </dgm:pt>
    <dgm:pt modelId="{7A4303DE-5DD4-F141-8C7E-C6552B381171}" type="sibTrans" cxnId="{46B7B82D-CDE1-1741-AA47-F9FF570398EF}">
      <dgm:prSet/>
      <dgm:spPr/>
      <dgm:t>
        <a:bodyPr/>
        <a:lstStyle/>
        <a:p>
          <a:endParaRPr lang="en-US"/>
        </a:p>
      </dgm:t>
    </dgm:pt>
    <dgm:pt modelId="{E8683F08-5BA3-3D49-A949-179E3DC1CA51}">
      <dgm:prSet phldrT="[Text]"/>
      <dgm:spPr/>
      <dgm:t>
        <a:bodyPr/>
        <a:lstStyle/>
        <a:p>
          <a:r>
            <a:rPr lang="en-US" dirty="0" smtClean="0"/>
            <a:t>Figure out the question</a:t>
          </a:r>
          <a:endParaRPr lang="en-US" dirty="0"/>
        </a:p>
      </dgm:t>
    </dgm:pt>
    <dgm:pt modelId="{7A21EA09-260C-C343-8285-746C8D7B5914}" type="parTrans" cxnId="{2B0A10D7-5978-374B-B2DE-AEB08F681AAE}">
      <dgm:prSet/>
      <dgm:spPr/>
      <dgm:t>
        <a:bodyPr/>
        <a:lstStyle/>
        <a:p>
          <a:endParaRPr lang="en-US"/>
        </a:p>
      </dgm:t>
    </dgm:pt>
    <dgm:pt modelId="{8CE53E2D-AA63-4242-A7F1-55BC3DAF9825}" type="sibTrans" cxnId="{2B0A10D7-5978-374B-B2DE-AEB08F681AAE}">
      <dgm:prSet/>
      <dgm:spPr/>
      <dgm:t>
        <a:bodyPr/>
        <a:lstStyle/>
        <a:p>
          <a:endParaRPr lang="en-US"/>
        </a:p>
      </dgm:t>
    </dgm:pt>
    <dgm:pt modelId="{9B57837D-28D9-6741-9504-3F759904B5A7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A2AF12C2-61F6-BE40-A69C-F98287E4C689}" type="parTrans" cxnId="{A4414CB2-4371-5945-807B-142F9607F249}">
      <dgm:prSet/>
      <dgm:spPr/>
      <dgm:t>
        <a:bodyPr/>
        <a:lstStyle/>
        <a:p>
          <a:endParaRPr lang="en-US"/>
        </a:p>
      </dgm:t>
    </dgm:pt>
    <dgm:pt modelId="{AB320EB3-E2C8-D64D-A8D5-EBF431EE84DC}" type="sibTrans" cxnId="{A4414CB2-4371-5945-807B-142F9607F249}">
      <dgm:prSet/>
      <dgm:spPr/>
      <dgm:t>
        <a:bodyPr/>
        <a:lstStyle/>
        <a:p>
          <a:endParaRPr lang="en-US"/>
        </a:p>
      </dgm:t>
    </dgm:pt>
    <dgm:pt modelId="{D9A62013-CE09-1D4F-921B-52631E5ADF4E}">
      <dgm:prSet phldrT="[Text]"/>
      <dgm:spPr/>
      <dgm:t>
        <a:bodyPr/>
        <a:lstStyle/>
        <a:p>
          <a:r>
            <a:rPr lang="en-US" dirty="0" smtClean="0"/>
            <a:t>Make inferences</a:t>
          </a:r>
          <a:endParaRPr lang="en-US" dirty="0"/>
        </a:p>
      </dgm:t>
    </dgm:pt>
    <dgm:pt modelId="{28F72143-4B25-AF40-BA66-1A148C0C2575}" type="parTrans" cxnId="{4B239C62-FEA4-7A4F-B599-4D10C087D622}">
      <dgm:prSet/>
      <dgm:spPr/>
      <dgm:t>
        <a:bodyPr/>
        <a:lstStyle/>
        <a:p>
          <a:endParaRPr lang="en-US"/>
        </a:p>
      </dgm:t>
    </dgm:pt>
    <dgm:pt modelId="{8A6A343F-A2C0-9543-A627-0736961F7885}" type="sibTrans" cxnId="{4B239C62-FEA4-7A4F-B599-4D10C087D622}">
      <dgm:prSet/>
      <dgm:spPr/>
      <dgm:t>
        <a:bodyPr/>
        <a:lstStyle/>
        <a:p>
          <a:endParaRPr lang="en-US"/>
        </a:p>
      </dgm:t>
    </dgm:pt>
    <dgm:pt modelId="{9872670A-20FB-6A43-A6CD-CA96C19A030A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030E63E2-3839-7449-9104-60568EE9562B}" type="parTrans" cxnId="{6A7D34C8-A5BE-9240-A14F-E707C3CA4A51}">
      <dgm:prSet/>
      <dgm:spPr/>
      <dgm:t>
        <a:bodyPr/>
        <a:lstStyle/>
        <a:p>
          <a:endParaRPr lang="en-US"/>
        </a:p>
      </dgm:t>
    </dgm:pt>
    <dgm:pt modelId="{CBA06DC8-852E-D741-BD7D-0EC76F3EC53C}" type="sibTrans" cxnId="{6A7D34C8-A5BE-9240-A14F-E707C3CA4A51}">
      <dgm:prSet/>
      <dgm:spPr/>
      <dgm:t>
        <a:bodyPr/>
        <a:lstStyle/>
        <a:p>
          <a:endParaRPr lang="en-US"/>
        </a:p>
      </dgm:t>
    </dgm:pt>
    <dgm:pt modelId="{23C4F4CD-013E-C44B-A39D-F1AC0F950CF9}">
      <dgm:prSet phldrT="[Text]"/>
      <dgm:spPr/>
      <dgm:t>
        <a:bodyPr/>
        <a:lstStyle/>
        <a:p>
          <a:r>
            <a:rPr lang="en-US" dirty="0" smtClean="0"/>
            <a:t>Hypothesize</a:t>
          </a:r>
          <a:endParaRPr lang="en-US" dirty="0"/>
        </a:p>
      </dgm:t>
    </dgm:pt>
    <dgm:pt modelId="{2F4B0C63-06DA-C04D-B876-31D28033AFC3}" type="parTrans" cxnId="{C5B21681-834B-8149-82F4-511A50A37E49}">
      <dgm:prSet/>
      <dgm:spPr/>
      <dgm:t>
        <a:bodyPr/>
        <a:lstStyle/>
        <a:p>
          <a:endParaRPr lang="en-US"/>
        </a:p>
      </dgm:t>
    </dgm:pt>
    <dgm:pt modelId="{730B468C-63E2-9940-8049-4D2A0F443969}" type="sibTrans" cxnId="{C5B21681-834B-8149-82F4-511A50A37E49}">
      <dgm:prSet/>
      <dgm:spPr/>
      <dgm:t>
        <a:bodyPr/>
        <a:lstStyle/>
        <a:p>
          <a:endParaRPr lang="en-US"/>
        </a:p>
      </dgm:t>
    </dgm:pt>
    <dgm:pt modelId="{B0E03670-4A12-FA46-8529-33CF446113AD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68FAA575-C650-5C40-96A5-40CB47FC4A0A}" type="parTrans" cxnId="{75507A01-DF74-6F4E-BDB6-1F569D428FB2}">
      <dgm:prSet/>
      <dgm:spPr/>
      <dgm:t>
        <a:bodyPr/>
        <a:lstStyle/>
        <a:p>
          <a:endParaRPr lang="en-US"/>
        </a:p>
      </dgm:t>
    </dgm:pt>
    <dgm:pt modelId="{02AE5B29-6588-D247-903A-E6AEADF4076D}" type="sibTrans" cxnId="{75507A01-DF74-6F4E-BDB6-1F569D428FB2}">
      <dgm:prSet/>
      <dgm:spPr/>
      <dgm:t>
        <a:bodyPr/>
        <a:lstStyle/>
        <a:p>
          <a:endParaRPr lang="en-US"/>
        </a:p>
      </dgm:t>
    </dgm:pt>
    <dgm:pt modelId="{97CEBB5A-5858-B849-9CEF-B1EF93D62483}" type="pres">
      <dgm:prSet presAssocID="{B9092B13-7C51-7241-B764-0606658848D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4CDD7-3F10-6B43-8E12-795BC5DB5132}" type="pres">
      <dgm:prSet presAssocID="{16FF7365-F8DC-2741-AB1C-4E7B1658F02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87945-DC0B-A14D-B859-A369F880EF75}" type="pres">
      <dgm:prSet presAssocID="{16FF7365-F8DC-2741-AB1C-4E7B1658F026}" presName="spNode" presStyleCnt="0"/>
      <dgm:spPr/>
    </dgm:pt>
    <dgm:pt modelId="{402ED84C-2AB1-7F48-AAA4-6C123F0EED4D}" type="pres">
      <dgm:prSet presAssocID="{3CA0B425-5AFF-164D-88FA-4B1E664569DD}" presName="sibTrans" presStyleLbl="sibTrans1D1" presStyleIdx="0" presStyleCnt="8"/>
      <dgm:spPr/>
      <dgm:t>
        <a:bodyPr/>
        <a:lstStyle/>
        <a:p>
          <a:endParaRPr lang="en-US"/>
        </a:p>
      </dgm:t>
    </dgm:pt>
    <dgm:pt modelId="{8B95FC41-792A-1C49-B298-87AC3B4AF144}" type="pres">
      <dgm:prSet presAssocID="{AC408938-29AB-C041-9147-E1706EF1D6EA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136EEF-655A-594D-A7DD-08AFA904486B}" type="pres">
      <dgm:prSet presAssocID="{AC408938-29AB-C041-9147-E1706EF1D6EA}" presName="spNode" presStyleCnt="0"/>
      <dgm:spPr/>
    </dgm:pt>
    <dgm:pt modelId="{EF7A72C7-E570-8842-8761-BDF1EEE3FB06}" type="pres">
      <dgm:prSet presAssocID="{7A4303DE-5DD4-F141-8C7E-C6552B381171}" presName="sibTrans" presStyleLbl="sibTrans1D1" presStyleIdx="1" presStyleCnt="8"/>
      <dgm:spPr/>
      <dgm:t>
        <a:bodyPr/>
        <a:lstStyle/>
        <a:p>
          <a:endParaRPr lang="en-US"/>
        </a:p>
      </dgm:t>
    </dgm:pt>
    <dgm:pt modelId="{E025AB41-C1A1-7A42-9A6A-010A3D579170}" type="pres">
      <dgm:prSet presAssocID="{E8683F08-5BA3-3D49-A949-179E3DC1CA5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5365A-4892-5D4B-8A55-7A37DB87C9C7}" type="pres">
      <dgm:prSet presAssocID="{E8683F08-5BA3-3D49-A949-179E3DC1CA51}" presName="spNode" presStyleCnt="0"/>
      <dgm:spPr/>
    </dgm:pt>
    <dgm:pt modelId="{453A8756-0F5E-0947-BBB9-1D3DA08D8C66}" type="pres">
      <dgm:prSet presAssocID="{8CE53E2D-AA63-4242-A7F1-55BC3DAF9825}" presName="sibTrans" presStyleLbl="sibTrans1D1" presStyleIdx="2" presStyleCnt="8"/>
      <dgm:spPr/>
      <dgm:t>
        <a:bodyPr/>
        <a:lstStyle/>
        <a:p>
          <a:endParaRPr lang="en-US"/>
        </a:p>
      </dgm:t>
    </dgm:pt>
    <dgm:pt modelId="{78014017-90EA-914D-9C06-EBFE4AC41CF5}" type="pres">
      <dgm:prSet presAssocID="{23C4F4CD-013E-C44B-A39D-F1AC0F950CF9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959BB-24BC-0644-A953-4A18F0655801}" type="pres">
      <dgm:prSet presAssocID="{23C4F4CD-013E-C44B-A39D-F1AC0F950CF9}" presName="spNode" presStyleCnt="0"/>
      <dgm:spPr/>
    </dgm:pt>
    <dgm:pt modelId="{50719554-75A6-E44C-B97C-AAC49A87402D}" type="pres">
      <dgm:prSet presAssocID="{730B468C-63E2-9940-8049-4D2A0F44396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5DBCA1EE-8175-AA4C-A767-FBF975F1440B}" type="pres">
      <dgm:prSet presAssocID="{B0E03670-4A12-FA46-8529-33CF446113A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B92FD-501A-EC40-BA23-5539DDAE7B65}" type="pres">
      <dgm:prSet presAssocID="{B0E03670-4A12-FA46-8529-33CF446113AD}" presName="spNode" presStyleCnt="0"/>
      <dgm:spPr/>
    </dgm:pt>
    <dgm:pt modelId="{FDEB3D26-34EE-2C40-A07B-B0ED7CDE66DD}" type="pres">
      <dgm:prSet presAssocID="{02AE5B29-6588-D247-903A-E6AEADF4076D}" presName="sibTrans" presStyleLbl="sibTrans1D1" presStyleIdx="4" presStyleCnt="8"/>
      <dgm:spPr/>
      <dgm:t>
        <a:bodyPr/>
        <a:lstStyle/>
        <a:p>
          <a:endParaRPr lang="en-US"/>
        </a:p>
      </dgm:t>
    </dgm:pt>
    <dgm:pt modelId="{589FC13D-BEBA-554C-A6C3-044798BAE762}" type="pres">
      <dgm:prSet presAssocID="{9B57837D-28D9-6741-9504-3F759904B5A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0D392-C36D-CD43-92D9-314AE1AF37ED}" type="pres">
      <dgm:prSet presAssocID="{9B57837D-28D9-6741-9504-3F759904B5A7}" presName="spNode" presStyleCnt="0"/>
      <dgm:spPr/>
    </dgm:pt>
    <dgm:pt modelId="{107C01FB-BA2A-9A48-9D9D-815D5AA80B40}" type="pres">
      <dgm:prSet presAssocID="{AB320EB3-E2C8-D64D-A8D5-EBF431EE84DC}" presName="sibTrans" presStyleLbl="sibTrans1D1" presStyleIdx="5" presStyleCnt="8"/>
      <dgm:spPr/>
      <dgm:t>
        <a:bodyPr/>
        <a:lstStyle/>
        <a:p>
          <a:endParaRPr lang="en-US"/>
        </a:p>
      </dgm:t>
    </dgm:pt>
    <dgm:pt modelId="{AA1ECF11-39A5-5E49-9725-53DF745DEFB9}" type="pres">
      <dgm:prSet presAssocID="{D9A62013-CE09-1D4F-921B-52631E5ADF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46906-951B-D04E-BA41-52A6ABEDE48F}" type="pres">
      <dgm:prSet presAssocID="{D9A62013-CE09-1D4F-921B-52631E5ADF4E}" presName="spNode" presStyleCnt="0"/>
      <dgm:spPr/>
    </dgm:pt>
    <dgm:pt modelId="{996D8E2F-BD29-3944-BD25-3548449EC9D9}" type="pres">
      <dgm:prSet presAssocID="{8A6A343F-A2C0-9543-A627-0736961F7885}" presName="sibTrans" presStyleLbl="sibTrans1D1" presStyleIdx="6" presStyleCnt="8"/>
      <dgm:spPr/>
      <dgm:t>
        <a:bodyPr/>
        <a:lstStyle/>
        <a:p>
          <a:endParaRPr lang="en-US"/>
        </a:p>
      </dgm:t>
    </dgm:pt>
    <dgm:pt modelId="{D4309F54-5374-AB45-9CA8-ABC81AD2B5B3}" type="pres">
      <dgm:prSet presAssocID="{9872670A-20FB-6A43-A6CD-CA96C19A030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CAED7-F393-F441-86BE-BA17F70E2ABF}" type="pres">
      <dgm:prSet presAssocID="{9872670A-20FB-6A43-A6CD-CA96C19A030A}" presName="spNode" presStyleCnt="0"/>
      <dgm:spPr/>
    </dgm:pt>
    <dgm:pt modelId="{07E4D04F-B149-0C40-9275-08EFCA4B2CFE}" type="pres">
      <dgm:prSet presAssocID="{CBA06DC8-852E-D741-BD7D-0EC76F3EC53C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F9811B39-0EF2-4C4F-A2E5-9580E86CF48C}" type="presOf" srcId="{02AE5B29-6588-D247-903A-E6AEADF4076D}" destId="{FDEB3D26-34EE-2C40-A07B-B0ED7CDE66DD}" srcOrd="0" destOrd="0" presId="urn:microsoft.com/office/officeart/2005/8/layout/cycle5"/>
    <dgm:cxn modelId="{BD855CEB-E829-7E42-B5D5-A6C1BA7C7786}" type="presOf" srcId="{AC408938-29AB-C041-9147-E1706EF1D6EA}" destId="{8B95FC41-792A-1C49-B298-87AC3B4AF144}" srcOrd="0" destOrd="0" presId="urn:microsoft.com/office/officeart/2005/8/layout/cycle5"/>
    <dgm:cxn modelId="{E7A68392-F63D-194B-9AD6-79583528CACA}" type="presOf" srcId="{AB320EB3-E2C8-D64D-A8D5-EBF431EE84DC}" destId="{107C01FB-BA2A-9A48-9D9D-815D5AA80B40}" srcOrd="0" destOrd="0" presId="urn:microsoft.com/office/officeart/2005/8/layout/cycle5"/>
    <dgm:cxn modelId="{6A7D34C8-A5BE-9240-A14F-E707C3CA4A51}" srcId="{B9092B13-7C51-7241-B764-0606658848DD}" destId="{9872670A-20FB-6A43-A6CD-CA96C19A030A}" srcOrd="7" destOrd="0" parTransId="{030E63E2-3839-7449-9104-60568EE9562B}" sibTransId="{CBA06DC8-852E-D741-BD7D-0EC76F3EC53C}"/>
    <dgm:cxn modelId="{A4414CB2-4371-5945-807B-142F9607F249}" srcId="{B9092B13-7C51-7241-B764-0606658848DD}" destId="{9B57837D-28D9-6741-9504-3F759904B5A7}" srcOrd="5" destOrd="0" parTransId="{A2AF12C2-61F6-BE40-A69C-F98287E4C689}" sibTransId="{AB320EB3-E2C8-D64D-A8D5-EBF431EE84DC}"/>
    <dgm:cxn modelId="{2B0A10D7-5978-374B-B2DE-AEB08F681AAE}" srcId="{B9092B13-7C51-7241-B764-0606658848DD}" destId="{E8683F08-5BA3-3D49-A949-179E3DC1CA51}" srcOrd="2" destOrd="0" parTransId="{7A21EA09-260C-C343-8285-746C8D7B5914}" sibTransId="{8CE53E2D-AA63-4242-A7F1-55BC3DAF9825}"/>
    <dgm:cxn modelId="{C41B8994-D048-7D4F-8CD6-E2B4108CD91F}" type="presOf" srcId="{9B57837D-28D9-6741-9504-3F759904B5A7}" destId="{589FC13D-BEBA-554C-A6C3-044798BAE762}" srcOrd="0" destOrd="0" presId="urn:microsoft.com/office/officeart/2005/8/layout/cycle5"/>
    <dgm:cxn modelId="{D0A922CD-DB57-9442-855A-31B08E603A74}" type="presOf" srcId="{7A4303DE-5DD4-F141-8C7E-C6552B381171}" destId="{EF7A72C7-E570-8842-8761-BDF1EEE3FB06}" srcOrd="0" destOrd="0" presId="urn:microsoft.com/office/officeart/2005/8/layout/cycle5"/>
    <dgm:cxn modelId="{A8D27F24-B455-704B-BBBB-FEE6909DBA0D}" type="presOf" srcId="{3CA0B425-5AFF-164D-88FA-4B1E664569DD}" destId="{402ED84C-2AB1-7F48-AAA4-6C123F0EED4D}" srcOrd="0" destOrd="0" presId="urn:microsoft.com/office/officeart/2005/8/layout/cycle5"/>
    <dgm:cxn modelId="{C5B21681-834B-8149-82F4-511A50A37E49}" srcId="{B9092B13-7C51-7241-B764-0606658848DD}" destId="{23C4F4CD-013E-C44B-A39D-F1AC0F950CF9}" srcOrd="3" destOrd="0" parTransId="{2F4B0C63-06DA-C04D-B876-31D28033AFC3}" sibTransId="{730B468C-63E2-9940-8049-4D2A0F443969}"/>
    <dgm:cxn modelId="{EF2D6295-BAF6-9F44-A670-9CEE8B08ACB2}" type="presOf" srcId="{B0E03670-4A12-FA46-8529-33CF446113AD}" destId="{5DBCA1EE-8175-AA4C-A767-FBF975F1440B}" srcOrd="0" destOrd="0" presId="urn:microsoft.com/office/officeart/2005/8/layout/cycle5"/>
    <dgm:cxn modelId="{4B239C62-FEA4-7A4F-B599-4D10C087D622}" srcId="{B9092B13-7C51-7241-B764-0606658848DD}" destId="{D9A62013-CE09-1D4F-921B-52631E5ADF4E}" srcOrd="6" destOrd="0" parTransId="{28F72143-4B25-AF40-BA66-1A148C0C2575}" sibTransId="{8A6A343F-A2C0-9543-A627-0736961F7885}"/>
    <dgm:cxn modelId="{6EEDB66B-07BC-B848-A7FA-4F457C140703}" type="presOf" srcId="{D9A62013-CE09-1D4F-921B-52631E5ADF4E}" destId="{AA1ECF11-39A5-5E49-9725-53DF745DEFB9}" srcOrd="0" destOrd="0" presId="urn:microsoft.com/office/officeart/2005/8/layout/cycle5"/>
    <dgm:cxn modelId="{991B9D1E-4EA4-124D-B230-0BF06B1E8FCE}" type="presOf" srcId="{730B468C-63E2-9940-8049-4D2A0F443969}" destId="{50719554-75A6-E44C-B97C-AAC49A87402D}" srcOrd="0" destOrd="0" presId="urn:microsoft.com/office/officeart/2005/8/layout/cycle5"/>
    <dgm:cxn modelId="{792D4A97-C577-0540-A4A1-BBC9876DEDEF}" type="presOf" srcId="{E8683F08-5BA3-3D49-A949-179E3DC1CA51}" destId="{E025AB41-C1A1-7A42-9A6A-010A3D579170}" srcOrd="0" destOrd="0" presId="urn:microsoft.com/office/officeart/2005/8/layout/cycle5"/>
    <dgm:cxn modelId="{EC407637-50C4-D641-BBDD-D12743698CA5}" type="presOf" srcId="{B9092B13-7C51-7241-B764-0606658848DD}" destId="{97CEBB5A-5858-B849-9CEF-B1EF93D62483}" srcOrd="0" destOrd="0" presId="urn:microsoft.com/office/officeart/2005/8/layout/cycle5"/>
    <dgm:cxn modelId="{791B24D4-A579-9049-B934-2B1F42E98694}" type="presOf" srcId="{8CE53E2D-AA63-4242-A7F1-55BC3DAF9825}" destId="{453A8756-0F5E-0947-BBB9-1D3DA08D8C66}" srcOrd="0" destOrd="0" presId="urn:microsoft.com/office/officeart/2005/8/layout/cycle5"/>
    <dgm:cxn modelId="{506200A4-29FB-2C4B-BD47-179E9442B107}" type="presOf" srcId="{9872670A-20FB-6A43-A6CD-CA96C19A030A}" destId="{D4309F54-5374-AB45-9CA8-ABC81AD2B5B3}" srcOrd="0" destOrd="0" presId="urn:microsoft.com/office/officeart/2005/8/layout/cycle5"/>
    <dgm:cxn modelId="{A0A66351-51D9-C842-8CAC-B6DB4475B034}" type="presOf" srcId="{CBA06DC8-852E-D741-BD7D-0EC76F3EC53C}" destId="{07E4D04F-B149-0C40-9275-08EFCA4B2CFE}" srcOrd="0" destOrd="0" presId="urn:microsoft.com/office/officeart/2005/8/layout/cycle5"/>
    <dgm:cxn modelId="{59B5C00E-7DFC-C142-AFEC-0A663FE97C4C}" type="presOf" srcId="{23C4F4CD-013E-C44B-A39D-F1AC0F950CF9}" destId="{78014017-90EA-914D-9C06-EBFE4AC41CF5}" srcOrd="0" destOrd="0" presId="urn:microsoft.com/office/officeart/2005/8/layout/cycle5"/>
    <dgm:cxn modelId="{75507A01-DF74-6F4E-BDB6-1F569D428FB2}" srcId="{B9092B13-7C51-7241-B764-0606658848DD}" destId="{B0E03670-4A12-FA46-8529-33CF446113AD}" srcOrd="4" destOrd="0" parTransId="{68FAA575-C650-5C40-96A5-40CB47FC4A0A}" sibTransId="{02AE5B29-6588-D247-903A-E6AEADF4076D}"/>
    <dgm:cxn modelId="{E93AAA08-908B-274C-9F57-2A91DD406F49}" type="presOf" srcId="{16FF7365-F8DC-2741-AB1C-4E7B1658F026}" destId="{5094CDD7-3F10-6B43-8E12-795BC5DB5132}" srcOrd="0" destOrd="0" presId="urn:microsoft.com/office/officeart/2005/8/layout/cycle5"/>
    <dgm:cxn modelId="{BB530FFA-BE70-F945-933D-7A3590C65A3F}" srcId="{B9092B13-7C51-7241-B764-0606658848DD}" destId="{16FF7365-F8DC-2741-AB1C-4E7B1658F026}" srcOrd="0" destOrd="0" parTransId="{4A04CA18-F596-3F47-AB2F-08D32092F2DB}" sibTransId="{3CA0B425-5AFF-164D-88FA-4B1E664569DD}"/>
    <dgm:cxn modelId="{6420E482-9C2B-144D-9633-1737921F0BC4}" type="presOf" srcId="{8A6A343F-A2C0-9543-A627-0736961F7885}" destId="{996D8E2F-BD29-3944-BD25-3548449EC9D9}" srcOrd="0" destOrd="0" presId="urn:microsoft.com/office/officeart/2005/8/layout/cycle5"/>
    <dgm:cxn modelId="{46B7B82D-CDE1-1741-AA47-F9FF570398EF}" srcId="{B9092B13-7C51-7241-B764-0606658848DD}" destId="{AC408938-29AB-C041-9147-E1706EF1D6EA}" srcOrd="1" destOrd="0" parTransId="{84DF8DD3-2F61-C74D-935A-D00E48C56E96}" sibTransId="{7A4303DE-5DD4-F141-8C7E-C6552B381171}"/>
    <dgm:cxn modelId="{83DBEB41-8E36-0B4E-B19C-99202D692609}" type="presParOf" srcId="{97CEBB5A-5858-B849-9CEF-B1EF93D62483}" destId="{5094CDD7-3F10-6B43-8E12-795BC5DB5132}" srcOrd="0" destOrd="0" presId="urn:microsoft.com/office/officeart/2005/8/layout/cycle5"/>
    <dgm:cxn modelId="{AAE3CA3D-0D7D-424D-8AFE-513F024EEF36}" type="presParOf" srcId="{97CEBB5A-5858-B849-9CEF-B1EF93D62483}" destId="{13E87945-DC0B-A14D-B859-A369F880EF75}" srcOrd="1" destOrd="0" presId="urn:microsoft.com/office/officeart/2005/8/layout/cycle5"/>
    <dgm:cxn modelId="{8B8E509B-544F-B046-8A4A-36057E8B7A87}" type="presParOf" srcId="{97CEBB5A-5858-B849-9CEF-B1EF93D62483}" destId="{402ED84C-2AB1-7F48-AAA4-6C123F0EED4D}" srcOrd="2" destOrd="0" presId="urn:microsoft.com/office/officeart/2005/8/layout/cycle5"/>
    <dgm:cxn modelId="{8C8A8E91-623E-7843-AF21-DB4A61D98C09}" type="presParOf" srcId="{97CEBB5A-5858-B849-9CEF-B1EF93D62483}" destId="{8B95FC41-792A-1C49-B298-87AC3B4AF144}" srcOrd="3" destOrd="0" presId="urn:microsoft.com/office/officeart/2005/8/layout/cycle5"/>
    <dgm:cxn modelId="{75072B04-F60C-BB41-928F-2A13D3E912D1}" type="presParOf" srcId="{97CEBB5A-5858-B849-9CEF-B1EF93D62483}" destId="{57136EEF-655A-594D-A7DD-08AFA904486B}" srcOrd="4" destOrd="0" presId="urn:microsoft.com/office/officeart/2005/8/layout/cycle5"/>
    <dgm:cxn modelId="{CF1E91DA-BA17-5B46-88F1-52740A32D62B}" type="presParOf" srcId="{97CEBB5A-5858-B849-9CEF-B1EF93D62483}" destId="{EF7A72C7-E570-8842-8761-BDF1EEE3FB06}" srcOrd="5" destOrd="0" presId="urn:microsoft.com/office/officeart/2005/8/layout/cycle5"/>
    <dgm:cxn modelId="{A058F145-37A4-F143-A836-1D01EB61CC18}" type="presParOf" srcId="{97CEBB5A-5858-B849-9CEF-B1EF93D62483}" destId="{E025AB41-C1A1-7A42-9A6A-010A3D579170}" srcOrd="6" destOrd="0" presId="urn:microsoft.com/office/officeart/2005/8/layout/cycle5"/>
    <dgm:cxn modelId="{47CAA3E8-78F0-554E-803E-04FDF9416D12}" type="presParOf" srcId="{97CEBB5A-5858-B849-9CEF-B1EF93D62483}" destId="{BF45365A-4892-5D4B-8A55-7A37DB87C9C7}" srcOrd="7" destOrd="0" presId="urn:microsoft.com/office/officeart/2005/8/layout/cycle5"/>
    <dgm:cxn modelId="{EDE702AD-0BB1-2746-B0F5-BF428D323418}" type="presParOf" srcId="{97CEBB5A-5858-B849-9CEF-B1EF93D62483}" destId="{453A8756-0F5E-0947-BBB9-1D3DA08D8C66}" srcOrd="8" destOrd="0" presId="urn:microsoft.com/office/officeart/2005/8/layout/cycle5"/>
    <dgm:cxn modelId="{3F3622A0-3E95-1242-9C19-89709D3BA04C}" type="presParOf" srcId="{97CEBB5A-5858-B849-9CEF-B1EF93D62483}" destId="{78014017-90EA-914D-9C06-EBFE4AC41CF5}" srcOrd="9" destOrd="0" presId="urn:microsoft.com/office/officeart/2005/8/layout/cycle5"/>
    <dgm:cxn modelId="{56ADE2D2-1FB5-1F47-8A9D-752EAB8F8269}" type="presParOf" srcId="{97CEBB5A-5858-B849-9CEF-B1EF93D62483}" destId="{27A959BB-24BC-0644-A953-4A18F0655801}" srcOrd="10" destOrd="0" presId="urn:microsoft.com/office/officeart/2005/8/layout/cycle5"/>
    <dgm:cxn modelId="{D54DDD52-38EA-E54B-A810-99E736C69154}" type="presParOf" srcId="{97CEBB5A-5858-B849-9CEF-B1EF93D62483}" destId="{50719554-75A6-E44C-B97C-AAC49A87402D}" srcOrd="11" destOrd="0" presId="urn:microsoft.com/office/officeart/2005/8/layout/cycle5"/>
    <dgm:cxn modelId="{9348FD71-0363-384D-BACB-97D04289AAA4}" type="presParOf" srcId="{97CEBB5A-5858-B849-9CEF-B1EF93D62483}" destId="{5DBCA1EE-8175-AA4C-A767-FBF975F1440B}" srcOrd="12" destOrd="0" presId="urn:microsoft.com/office/officeart/2005/8/layout/cycle5"/>
    <dgm:cxn modelId="{F8DC35B2-2392-D144-9CB0-9C1723F4ABB4}" type="presParOf" srcId="{97CEBB5A-5858-B849-9CEF-B1EF93D62483}" destId="{48AB92FD-501A-EC40-BA23-5539DDAE7B65}" srcOrd="13" destOrd="0" presId="urn:microsoft.com/office/officeart/2005/8/layout/cycle5"/>
    <dgm:cxn modelId="{4594872A-86F5-A848-BB05-7BF03A7B0779}" type="presParOf" srcId="{97CEBB5A-5858-B849-9CEF-B1EF93D62483}" destId="{FDEB3D26-34EE-2C40-A07B-B0ED7CDE66DD}" srcOrd="14" destOrd="0" presId="urn:microsoft.com/office/officeart/2005/8/layout/cycle5"/>
    <dgm:cxn modelId="{36430A57-17A8-534D-99D5-05712B1FA00F}" type="presParOf" srcId="{97CEBB5A-5858-B849-9CEF-B1EF93D62483}" destId="{589FC13D-BEBA-554C-A6C3-044798BAE762}" srcOrd="15" destOrd="0" presId="urn:microsoft.com/office/officeart/2005/8/layout/cycle5"/>
    <dgm:cxn modelId="{05F3612B-2014-E54D-A0F6-7C520D2CAC3C}" type="presParOf" srcId="{97CEBB5A-5858-B849-9CEF-B1EF93D62483}" destId="{9140D392-C36D-CD43-92D9-314AE1AF37ED}" srcOrd="16" destOrd="0" presId="urn:microsoft.com/office/officeart/2005/8/layout/cycle5"/>
    <dgm:cxn modelId="{9E719B2A-F58E-3C4B-9164-C3FBE1C6904A}" type="presParOf" srcId="{97CEBB5A-5858-B849-9CEF-B1EF93D62483}" destId="{107C01FB-BA2A-9A48-9D9D-815D5AA80B40}" srcOrd="17" destOrd="0" presId="urn:microsoft.com/office/officeart/2005/8/layout/cycle5"/>
    <dgm:cxn modelId="{6C6AE79B-3C60-2844-8840-96056E753A2C}" type="presParOf" srcId="{97CEBB5A-5858-B849-9CEF-B1EF93D62483}" destId="{AA1ECF11-39A5-5E49-9725-53DF745DEFB9}" srcOrd="18" destOrd="0" presId="urn:microsoft.com/office/officeart/2005/8/layout/cycle5"/>
    <dgm:cxn modelId="{79546FC6-1512-164F-A50C-0ADCEB132C0E}" type="presParOf" srcId="{97CEBB5A-5858-B849-9CEF-B1EF93D62483}" destId="{17A46906-951B-D04E-BA41-52A6ABEDE48F}" srcOrd="19" destOrd="0" presId="urn:microsoft.com/office/officeart/2005/8/layout/cycle5"/>
    <dgm:cxn modelId="{FE47A3A5-CAA3-7942-BDAC-73F361DAE4F5}" type="presParOf" srcId="{97CEBB5A-5858-B849-9CEF-B1EF93D62483}" destId="{996D8E2F-BD29-3944-BD25-3548449EC9D9}" srcOrd="20" destOrd="0" presId="urn:microsoft.com/office/officeart/2005/8/layout/cycle5"/>
    <dgm:cxn modelId="{E87B52E2-85F9-824C-9DDA-AFD620D39F23}" type="presParOf" srcId="{97CEBB5A-5858-B849-9CEF-B1EF93D62483}" destId="{D4309F54-5374-AB45-9CA8-ABC81AD2B5B3}" srcOrd="21" destOrd="0" presId="urn:microsoft.com/office/officeart/2005/8/layout/cycle5"/>
    <dgm:cxn modelId="{D50E43FD-BDEA-6A44-8BB6-B0973078477B}" type="presParOf" srcId="{97CEBB5A-5858-B849-9CEF-B1EF93D62483}" destId="{B3DCAED7-F393-F441-86BE-BA17F70E2ABF}" srcOrd="22" destOrd="0" presId="urn:microsoft.com/office/officeart/2005/8/layout/cycle5"/>
    <dgm:cxn modelId="{41020797-BB70-9C4C-9FF1-36FDAEABECA4}" type="presParOf" srcId="{97CEBB5A-5858-B849-9CEF-B1EF93D62483}" destId="{07E4D04F-B149-0C40-9275-08EFCA4B2CFE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1C788-CFB7-0D43-985C-ECF1C7A6B349}">
      <dsp:nvSpPr>
        <dsp:cNvPr id="0" name=""/>
        <dsp:cNvSpPr/>
      </dsp:nvSpPr>
      <dsp:spPr>
        <a:xfrm>
          <a:off x="6724581" y="5514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Question</a:t>
          </a:r>
          <a:endParaRPr lang="en-US" sz="3300" kern="1200" dirty="0"/>
        </a:p>
      </dsp:txBody>
      <dsp:txXfrm>
        <a:off x="6802732" y="83665"/>
        <a:ext cx="2306658" cy="1444622"/>
      </dsp:txXfrm>
    </dsp:sp>
    <dsp:sp modelId="{C12CC577-B8FE-0E4F-97F7-0754986E6A2F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6128989" y="272386"/>
              </a:moveTo>
              <a:arcTo wR="4574107" hR="4574107" stAng="17392360" swAng="7732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BF7FD6-A65F-474F-A04B-DBDC6B315C4B}">
      <dsp:nvSpPr>
        <dsp:cNvPr id="0" name=""/>
        <dsp:cNvSpPr/>
      </dsp:nvSpPr>
      <dsp:spPr>
        <a:xfrm>
          <a:off x="10300762" y="1727712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Hypothesize</a:t>
          </a:r>
          <a:endParaRPr lang="en-US" sz="3300" kern="1200" dirty="0"/>
        </a:p>
      </dsp:txBody>
      <dsp:txXfrm>
        <a:off x="10378913" y="1805863"/>
        <a:ext cx="2306658" cy="1444622"/>
      </dsp:txXfrm>
    </dsp:sp>
    <dsp:sp modelId="{9BAB72F1-8723-D44D-977F-D9B41F8F2F30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8849055" y="2947058"/>
              </a:moveTo>
              <a:arcTo wR="4574107" hR="4574107" stAng="20349788" swAng="10650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2754E-61FA-C845-BB3B-BA05A3BB5B26}">
      <dsp:nvSpPr>
        <dsp:cNvPr id="0" name=""/>
        <dsp:cNvSpPr/>
      </dsp:nvSpPr>
      <dsp:spPr>
        <a:xfrm>
          <a:off x="11184006" y="5597457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Collect data</a:t>
          </a:r>
          <a:endParaRPr lang="en-US" sz="3300" kern="1200" dirty="0"/>
        </a:p>
      </dsp:txBody>
      <dsp:txXfrm>
        <a:off x="11262157" y="5675608"/>
        <a:ext cx="2306658" cy="1444622"/>
      </dsp:txXfrm>
    </dsp:sp>
    <dsp:sp modelId="{459C9AAF-00A6-8D4D-82BD-1F15C2097D1C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8612162" y="6722730"/>
              </a:moveTo>
              <a:arcTo wR="4574107" hR="4574107" stAng="1681029" swAng="83631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960-454F-014A-9088-219B72125DE9}">
      <dsp:nvSpPr>
        <dsp:cNvPr id="0" name=""/>
        <dsp:cNvSpPr/>
      </dsp:nvSpPr>
      <dsp:spPr>
        <a:xfrm>
          <a:off x="8709212" y="8700751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Explore</a:t>
          </a:r>
          <a:endParaRPr lang="en-US" sz="3300" kern="1200" dirty="0"/>
        </a:p>
      </dsp:txBody>
      <dsp:txXfrm>
        <a:off x="8787363" y="8778902"/>
        <a:ext cx="2306658" cy="1444622"/>
      </dsp:txXfrm>
    </dsp:sp>
    <dsp:sp modelId="{E1AA5D55-3757-734B-9058-61C298A20159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5028692" y="9125571"/>
              </a:moveTo>
              <a:arcTo wR="4574107" hR="4574107" stAng="5057785" swAng="6844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DB074-AC9A-9B48-84F8-B146FBF675D3}">
      <dsp:nvSpPr>
        <dsp:cNvPr id="0" name=""/>
        <dsp:cNvSpPr/>
      </dsp:nvSpPr>
      <dsp:spPr>
        <a:xfrm>
          <a:off x="4739950" y="8700751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Model</a:t>
          </a:r>
          <a:endParaRPr lang="en-US" sz="3300" kern="1200" dirty="0"/>
        </a:p>
      </dsp:txBody>
      <dsp:txXfrm>
        <a:off x="4818101" y="8778902"/>
        <a:ext cx="2306658" cy="1444622"/>
      </dsp:txXfrm>
    </dsp:sp>
    <dsp:sp modelId="{D5956449-94FD-D647-ABB8-1F8D42499589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1172516" y="7632153"/>
              </a:moveTo>
              <a:arcTo wR="4574107" hR="4574107" stAng="8282659" swAng="83631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773DB-5642-3143-801A-2398FCA923CA}">
      <dsp:nvSpPr>
        <dsp:cNvPr id="0" name=""/>
        <dsp:cNvSpPr/>
      </dsp:nvSpPr>
      <dsp:spPr>
        <a:xfrm>
          <a:off x="2265155" y="5597457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Make inferences</a:t>
          </a:r>
          <a:endParaRPr lang="en-US" sz="3300" kern="1200" dirty="0"/>
        </a:p>
      </dsp:txBody>
      <dsp:txXfrm>
        <a:off x="2343306" y="5675608"/>
        <a:ext cx="2306658" cy="1444622"/>
      </dsp:txXfrm>
    </dsp:sp>
    <dsp:sp modelId="{F09172E4-71F0-754C-A3E2-656DE83307D6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6633" y="4327846"/>
              </a:moveTo>
              <a:arcTo wR="4574107" hR="4574107" stAng="10985172" swAng="10650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99526-9A91-8443-BAC3-84A714E18AF9}">
      <dsp:nvSpPr>
        <dsp:cNvPr id="0" name=""/>
        <dsp:cNvSpPr/>
      </dsp:nvSpPr>
      <dsp:spPr>
        <a:xfrm>
          <a:off x="3148399" y="1727712"/>
          <a:ext cx="2462960" cy="16009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Report</a:t>
          </a:r>
          <a:endParaRPr lang="en-US" sz="3300" kern="1200" dirty="0"/>
        </a:p>
      </dsp:txBody>
      <dsp:txXfrm>
        <a:off x="3226550" y="1805863"/>
        <a:ext cx="2306658" cy="1444622"/>
      </dsp:txXfrm>
    </dsp:sp>
    <dsp:sp modelId="{A6B3CF7C-7656-634B-A40E-AE454E8484E2}">
      <dsp:nvSpPr>
        <dsp:cNvPr id="0" name=""/>
        <dsp:cNvSpPr/>
      </dsp:nvSpPr>
      <dsp:spPr>
        <a:xfrm>
          <a:off x="3381953" y="805976"/>
          <a:ext cx="9148215" cy="9148215"/>
        </a:xfrm>
        <a:custGeom>
          <a:avLst/>
          <a:gdLst/>
          <a:ahLst/>
          <a:cxnLst/>
          <a:rect l="0" t="0" r="0" b="0"/>
          <a:pathLst>
            <a:path>
              <a:moveTo>
                <a:pt x="2098981" y="727523"/>
              </a:moveTo>
              <a:arcTo wR="4574107" hR="4574107" stAng="14234418" swAng="7732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4CDD7-3F10-6B43-8E12-795BC5DB5132}">
      <dsp:nvSpPr>
        <dsp:cNvPr id="0" name=""/>
        <dsp:cNvSpPr/>
      </dsp:nvSpPr>
      <dsp:spPr>
        <a:xfrm>
          <a:off x="7141765" y="3750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Get some huge, messy data</a:t>
          </a:r>
          <a:endParaRPr lang="en-US" sz="2400" kern="1200" dirty="0"/>
        </a:p>
      </dsp:txBody>
      <dsp:txXfrm>
        <a:off x="7204352" y="66337"/>
        <a:ext cx="1847294" cy="1156930"/>
      </dsp:txXfrm>
    </dsp:sp>
    <dsp:sp modelId="{402ED84C-2AB1-7F48-AAA4-6C123F0EED4D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6155034" y="156864"/>
              </a:moveTo>
              <a:arcTo wR="4922288" hR="4922288" stAng="17070219" swAng="5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5FC41-792A-1C49-B298-87AC3B4AF144}">
      <dsp:nvSpPr>
        <dsp:cNvPr id="0" name=""/>
        <dsp:cNvSpPr/>
      </dsp:nvSpPr>
      <dsp:spPr>
        <a:xfrm>
          <a:off x="10305751" y="1155347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Explore</a:t>
          </a:r>
          <a:endParaRPr lang="en-US" sz="2400" kern="1200" dirty="0"/>
        </a:p>
      </dsp:txBody>
      <dsp:txXfrm>
        <a:off x="10368338" y="1217934"/>
        <a:ext cx="1847294" cy="1156930"/>
      </dsp:txXfrm>
    </dsp:sp>
    <dsp:sp modelId="{EF7A72C7-E570-8842-8761-BDF1EEE3FB06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8947062" y="2088541"/>
              </a:moveTo>
              <a:arcTo wR="4922288" hR="4922288" stAng="19491092" swAng="78755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5AB41-C1A1-7A42-9A6A-010A3D579170}">
      <dsp:nvSpPr>
        <dsp:cNvPr id="0" name=""/>
        <dsp:cNvSpPr/>
      </dsp:nvSpPr>
      <dsp:spPr>
        <a:xfrm>
          <a:off x="11989273" y="4071292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Figure out the question</a:t>
          </a:r>
          <a:endParaRPr lang="en-US" sz="2400" kern="1200" dirty="0"/>
        </a:p>
      </dsp:txBody>
      <dsp:txXfrm>
        <a:off x="12051860" y="4133879"/>
        <a:ext cx="1847294" cy="1156930"/>
      </dsp:txXfrm>
    </dsp:sp>
    <dsp:sp modelId="{453A8756-0F5E-0947-BBB9-1D3DA08D8C66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9840564" y="5121015"/>
              </a:moveTo>
              <a:arcTo wR="4922288" hR="4922288" stAng="21738829" swAng="8751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4017-90EA-914D-9C06-EBFE4AC41CF5}">
      <dsp:nvSpPr>
        <dsp:cNvPr id="0" name=""/>
        <dsp:cNvSpPr/>
      </dsp:nvSpPr>
      <dsp:spPr>
        <a:xfrm>
          <a:off x="11404592" y="7387183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Hypothesize</a:t>
          </a:r>
          <a:endParaRPr lang="en-US" sz="2400" kern="1200" dirty="0"/>
        </a:p>
      </dsp:txBody>
      <dsp:txXfrm>
        <a:off x="11467179" y="7449770"/>
        <a:ext cx="1847294" cy="1156930"/>
      </dsp:txXfrm>
    </dsp:sp>
    <dsp:sp modelId="{50719554-75A6-E44C-B97C-AAC49A87402D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8541511" y="8258477"/>
              </a:moveTo>
              <a:arcTo wR="4922288" hR="4922288" stAng="2560186" swAng="6529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CA1EE-8175-AA4C-A767-FBF975F1440B}">
      <dsp:nvSpPr>
        <dsp:cNvPr id="0" name=""/>
        <dsp:cNvSpPr/>
      </dsp:nvSpPr>
      <dsp:spPr>
        <a:xfrm>
          <a:off x="8825287" y="9551477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Prepare data</a:t>
          </a:r>
          <a:endParaRPr lang="en-US" sz="2400" kern="1200" dirty="0"/>
        </a:p>
      </dsp:txBody>
      <dsp:txXfrm>
        <a:off x="8887874" y="9614064"/>
        <a:ext cx="1847294" cy="1156930"/>
      </dsp:txXfrm>
    </dsp:sp>
    <dsp:sp modelId="{FDEB3D26-34EE-2C40-A07B-B0ED7CDE66DD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5342502" y="9826607"/>
              </a:moveTo>
              <a:arcTo wR="4922288" hR="4922288" stAng="5106163" swAng="5876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F837C-12F0-664F-88CC-B5C68CB7D6F6}">
      <dsp:nvSpPr>
        <dsp:cNvPr id="0" name=""/>
        <dsp:cNvSpPr/>
      </dsp:nvSpPr>
      <dsp:spPr>
        <a:xfrm>
          <a:off x="5458243" y="9551477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Feature Engineering</a:t>
          </a:r>
          <a:endParaRPr lang="en-US" sz="2400" kern="1200" dirty="0"/>
        </a:p>
      </dsp:txBody>
      <dsp:txXfrm>
        <a:off x="5520830" y="9614064"/>
        <a:ext cx="1847294" cy="1156930"/>
      </dsp:txXfrm>
    </dsp:sp>
    <dsp:sp modelId="{728068DF-BB3B-0743-97D8-1B3460FD1D67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1997976" y="8881749"/>
              </a:moveTo>
              <a:arcTo wR="4922288" hR="4922288" stAng="7586893" swAng="6529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FC13D-BEBA-554C-A6C3-044798BAE762}">
      <dsp:nvSpPr>
        <dsp:cNvPr id="0" name=""/>
        <dsp:cNvSpPr/>
      </dsp:nvSpPr>
      <dsp:spPr>
        <a:xfrm>
          <a:off x="2878938" y="7387183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Model</a:t>
          </a:r>
          <a:endParaRPr lang="en-US" sz="2400" kern="1200" dirty="0"/>
        </a:p>
      </dsp:txBody>
      <dsp:txXfrm>
        <a:off x="2941525" y="7449770"/>
        <a:ext cx="1847294" cy="1156930"/>
      </dsp:txXfrm>
    </dsp:sp>
    <dsp:sp modelId="{107C01FB-BA2A-9A48-9D9D-815D5AA80B40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212554" y="6353137"/>
              </a:moveTo>
              <a:arcTo wR="4922288" hR="4922288" stAng="9786052" swAng="8751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ECF11-39A5-5E49-9725-53DF745DEFB9}">
      <dsp:nvSpPr>
        <dsp:cNvPr id="0" name=""/>
        <dsp:cNvSpPr/>
      </dsp:nvSpPr>
      <dsp:spPr>
        <a:xfrm>
          <a:off x="2294257" y="4071292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Make inferences</a:t>
          </a:r>
          <a:endParaRPr lang="en-US" sz="2400" kern="1200" dirty="0"/>
        </a:p>
      </dsp:txBody>
      <dsp:txXfrm>
        <a:off x="2356844" y="4133879"/>
        <a:ext cx="1847294" cy="1156930"/>
      </dsp:txXfrm>
    </dsp:sp>
    <dsp:sp modelId="{996D8E2F-BD29-3944-BD25-3548449EC9D9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359148" y="3076569"/>
              </a:moveTo>
              <a:arcTo wR="4922288" hR="4922288" stAng="12121354" swAng="78755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9F54-5374-AB45-9CA8-ABC81AD2B5B3}">
      <dsp:nvSpPr>
        <dsp:cNvPr id="0" name=""/>
        <dsp:cNvSpPr/>
      </dsp:nvSpPr>
      <dsp:spPr>
        <a:xfrm>
          <a:off x="3977779" y="1155347"/>
          <a:ext cx="1972468" cy="12821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Report</a:t>
          </a:r>
          <a:endParaRPr lang="en-US" sz="2400" kern="1200" dirty="0"/>
        </a:p>
      </dsp:txBody>
      <dsp:txXfrm>
        <a:off x="4040366" y="1217934"/>
        <a:ext cx="1847294" cy="1156930"/>
      </dsp:txXfrm>
    </dsp:sp>
    <dsp:sp modelId="{07E4D04F-B149-0C40-9275-08EFCA4B2CFE}">
      <dsp:nvSpPr>
        <dsp:cNvPr id="0" name=""/>
        <dsp:cNvSpPr/>
      </dsp:nvSpPr>
      <dsp:spPr>
        <a:xfrm>
          <a:off x="3205711" y="644802"/>
          <a:ext cx="9844577" cy="9844577"/>
        </a:xfrm>
        <a:custGeom>
          <a:avLst/>
          <a:gdLst/>
          <a:ahLst/>
          <a:cxnLst/>
          <a:rect l="0" t="0" r="0" b="0"/>
          <a:pathLst>
            <a:path>
              <a:moveTo>
                <a:pt x="2968892" y="404195"/>
              </a:moveTo>
              <a:arcTo wR="4922288" hR="4922288" stAng="14797126" swAng="5326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4CDD7-3F10-6B43-8E12-795BC5DB5132}">
      <dsp:nvSpPr>
        <dsp:cNvPr id="0" name=""/>
        <dsp:cNvSpPr/>
      </dsp:nvSpPr>
      <dsp:spPr>
        <a:xfrm>
          <a:off x="7080250" y="3649"/>
          <a:ext cx="2095499" cy="136207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Get some huge, messy data</a:t>
          </a:r>
          <a:endParaRPr lang="en-US" sz="2600" kern="1200" dirty="0"/>
        </a:p>
      </dsp:txBody>
      <dsp:txXfrm>
        <a:off x="7146741" y="70140"/>
        <a:ext cx="1962517" cy="1229093"/>
      </dsp:txXfrm>
    </dsp:sp>
    <dsp:sp modelId="{402ED84C-2AB1-7F48-AAA4-6C123F0EED4D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6082382" y="196097"/>
              </a:moveTo>
              <a:arcTo wR="4733979" hR="4733979" stAng="17192939" swAng="682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5FC41-792A-1C49-B298-87AC3B4AF144}">
      <dsp:nvSpPr>
        <dsp:cNvPr id="0" name=""/>
        <dsp:cNvSpPr/>
      </dsp:nvSpPr>
      <dsp:spPr>
        <a:xfrm>
          <a:off x="10427679" y="1390199"/>
          <a:ext cx="2095499" cy="136207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Explore</a:t>
          </a:r>
          <a:endParaRPr lang="en-US" sz="2600" kern="1200" dirty="0"/>
        </a:p>
      </dsp:txBody>
      <dsp:txXfrm>
        <a:off x="10494170" y="1456690"/>
        <a:ext cx="1962517" cy="1229093"/>
      </dsp:txXfrm>
    </dsp:sp>
    <dsp:sp modelId="{EF7A72C7-E570-8842-8761-BDF1EEE3FB06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8869465" y="2430000"/>
              </a:moveTo>
              <a:arcTo wR="4733979" hR="4733979" stAng="19852605" swAng="9416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5AB41-C1A1-7A42-9A6A-010A3D579170}">
      <dsp:nvSpPr>
        <dsp:cNvPr id="0" name=""/>
        <dsp:cNvSpPr/>
      </dsp:nvSpPr>
      <dsp:spPr>
        <a:xfrm>
          <a:off x="11814229" y="4737629"/>
          <a:ext cx="2095499" cy="13620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Figure out the question</a:t>
          </a:r>
          <a:endParaRPr lang="en-US" sz="2600" kern="1200" dirty="0"/>
        </a:p>
      </dsp:txBody>
      <dsp:txXfrm>
        <a:off x="11880720" y="4804120"/>
        <a:ext cx="1962517" cy="1229093"/>
      </dsp:txXfrm>
    </dsp:sp>
    <dsp:sp modelId="{453A8756-0F5E-0947-BBB9-1D3DA08D8C66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9338531" y="5833371"/>
              </a:moveTo>
              <a:arcTo wR="4733979" hR="4733979" stAng="805719" swAng="9416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14017-90EA-914D-9C06-EBFE4AC41CF5}">
      <dsp:nvSpPr>
        <dsp:cNvPr id="0" name=""/>
        <dsp:cNvSpPr/>
      </dsp:nvSpPr>
      <dsp:spPr>
        <a:xfrm>
          <a:off x="10427679" y="8085058"/>
          <a:ext cx="2095499" cy="13620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Hypothesize</a:t>
          </a:r>
          <a:endParaRPr lang="en-US" sz="2600" kern="1200" dirty="0"/>
        </a:p>
      </dsp:txBody>
      <dsp:txXfrm>
        <a:off x="10494170" y="8151549"/>
        <a:ext cx="1962517" cy="1229093"/>
      </dsp:txXfrm>
    </dsp:sp>
    <dsp:sp modelId="{50719554-75A6-E44C-B97C-AAC49A87402D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6950666" y="8916904"/>
              </a:moveTo>
              <a:arcTo wR="4733979" hR="4733979" stAng="3724754" swAng="682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CA1EE-8175-AA4C-A767-FBF975F1440B}">
      <dsp:nvSpPr>
        <dsp:cNvPr id="0" name=""/>
        <dsp:cNvSpPr/>
      </dsp:nvSpPr>
      <dsp:spPr>
        <a:xfrm>
          <a:off x="7080249" y="9471608"/>
          <a:ext cx="2095499" cy="136207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Prepare data</a:t>
          </a:r>
          <a:endParaRPr lang="en-US" sz="2600" kern="1200" dirty="0"/>
        </a:p>
      </dsp:txBody>
      <dsp:txXfrm>
        <a:off x="7146740" y="9538099"/>
        <a:ext cx="1962517" cy="1229093"/>
      </dsp:txXfrm>
    </dsp:sp>
    <dsp:sp modelId="{FDEB3D26-34EE-2C40-A07B-B0ED7CDE66DD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3385576" y="9271861"/>
              </a:moveTo>
              <a:arcTo wR="4733979" hR="4733979" stAng="6392939" swAng="682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FC13D-BEBA-554C-A6C3-044798BAE762}">
      <dsp:nvSpPr>
        <dsp:cNvPr id="0" name=""/>
        <dsp:cNvSpPr/>
      </dsp:nvSpPr>
      <dsp:spPr>
        <a:xfrm>
          <a:off x="3732820" y="8085058"/>
          <a:ext cx="2095499" cy="136207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Model</a:t>
          </a:r>
          <a:endParaRPr lang="en-US" sz="2600" kern="1200" dirty="0"/>
        </a:p>
      </dsp:txBody>
      <dsp:txXfrm>
        <a:off x="3799311" y="8151549"/>
        <a:ext cx="1962517" cy="1229093"/>
      </dsp:txXfrm>
    </dsp:sp>
    <dsp:sp modelId="{107C01FB-BA2A-9A48-9D9D-815D5AA80B40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598494" y="7037959"/>
              </a:moveTo>
              <a:arcTo wR="4733979" hR="4733979" stAng="9052605" swAng="9416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ECF11-39A5-5E49-9725-53DF745DEFB9}">
      <dsp:nvSpPr>
        <dsp:cNvPr id="0" name=""/>
        <dsp:cNvSpPr/>
      </dsp:nvSpPr>
      <dsp:spPr>
        <a:xfrm>
          <a:off x="2346270" y="4737628"/>
          <a:ext cx="2095499" cy="13620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Make inferences</a:t>
          </a:r>
          <a:endParaRPr lang="en-US" sz="2600" kern="1200" dirty="0"/>
        </a:p>
      </dsp:txBody>
      <dsp:txXfrm>
        <a:off x="2412761" y="4804119"/>
        <a:ext cx="1962517" cy="1229093"/>
      </dsp:txXfrm>
    </dsp:sp>
    <dsp:sp modelId="{996D8E2F-BD29-3944-BD25-3548449EC9D9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129427" y="3634587"/>
              </a:moveTo>
              <a:arcTo wR="4733979" hR="4733979" stAng="11605719" swAng="9416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9F54-5374-AB45-9CA8-ABC81AD2B5B3}">
      <dsp:nvSpPr>
        <dsp:cNvPr id="0" name=""/>
        <dsp:cNvSpPr/>
      </dsp:nvSpPr>
      <dsp:spPr>
        <a:xfrm>
          <a:off x="3732820" y="1390199"/>
          <a:ext cx="2095499" cy="1362075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Report</a:t>
          </a:r>
          <a:endParaRPr lang="en-US" sz="2600" kern="1200" dirty="0"/>
        </a:p>
      </dsp:txBody>
      <dsp:txXfrm>
        <a:off x="3799311" y="1456690"/>
        <a:ext cx="1962517" cy="1229093"/>
      </dsp:txXfrm>
    </dsp:sp>
    <dsp:sp modelId="{07E4D04F-B149-0C40-9275-08EFCA4B2CFE}">
      <dsp:nvSpPr>
        <dsp:cNvPr id="0" name=""/>
        <dsp:cNvSpPr/>
      </dsp:nvSpPr>
      <dsp:spPr>
        <a:xfrm>
          <a:off x="3394020" y="684686"/>
          <a:ext cx="9467959" cy="9467959"/>
        </a:xfrm>
        <a:custGeom>
          <a:avLst/>
          <a:gdLst/>
          <a:ahLst/>
          <a:cxnLst/>
          <a:rect l="0" t="0" r="0" b="0"/>
          <a:pathLst>
            <a:path>
              <a:moveTo>
                <a:pt x="2517293" y="551054"/>
              </a:moveTo>
              <a:arcTo wR="4733979" hR="4733979" stAng="14524754" swAng="682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347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1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5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0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  <a:lvl2pPr>
              <a:defRPr sz="5300"/>
            </a:lvl2pPr>
            <a:lvl3pPr>
              <a:defRPr sz="5300"/>
            </a:lvl3pPr>
            <a:lvl4pPr>
              <a:defRPr sz="5300"/>
            </a:lvl4pPr>
            <a:lvl5pPr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1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11100" cap="none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5300"/>
            </a:lvl1pPr>
            <a:lvl2pPr marL="0" indent="228600">
              <a:spcBef>
                <a:spcPts val="0"/>
              </a:spcBef>
              <a:buSzTx/>
              <a:buNone/>
              <a:defRPr sz="5300"/>
            </a:lvl2pPr>
            <a:lvl3pPr marL="0" indent="457200">
              <a:spcBef>
                <a:spcPts val="0"/>
              </a:spcBef>
              <a:buSzTx/>
              <a:buNone/>
              <a:defRPr sz="5300"/>
            </a:lvl3pPr>
            <a:lvl4pPr marL="0" indent="685800">
              <a:spcBef>
                <a:spcPts val="0"/>
              </a:spcBef>
              <a:buSzTx/>
              <a:buNone/>
              <a:defRPr sz="5300"/>
            </a:lvl4pPr>
            <a:lvl5pPr marL="0" indent="914400">
              <a:spcBef>
                <a:spcPts val="0"/>
              </a:spcBef>
              <a:buSzTx/>
              <a:buNone/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9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20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  <a:lvl2pPr>
              <a:defRPr sz="5300"/>
            </a:lvl2pPr>
            <a:lvl3pPr>
              <a:defRPr sz="5300"/>
            </a:lvl3pPr>
            <a:lvl4pPr>
              <a:defRPr sz="5300"/>
            </a:lvl4pPr>
            <a:lvl5pPr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6" name="RStudio-Logo-Blue-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66357" y="12500231"/>
            <a:ext cx="2885615" cy="101285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80" y="2378353"/>
            <a:ext cx="23307045" cy="6906634"/>
          </a:xfrm>
        </p:spPr>
        <p:txBody>
          <a:bodyPr>
            <a:spAutoFit/>
          </a:bodyPr>
          <a:lstStyle>
            <a:lvl3pPr>
              <a:defRPr sz="4706"/>
            </a:lvl3pPr>
            <a:lvl4pPr>
              <a:defRPr sz="3921"/>
            </a:lvl4pPr>
            <a:lvl5pPr>
              <a:defRPr sz="392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2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gradFill flip="none" rotWithShape="1">
          <a:gsLst>
            <a:gs pos="0">
              <a:srgbClr val="4287C7"/>
            </a:gs>
            <a:gs pos="76175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-711200"/>
            <a:ext cx="17576800" cy="1005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DE_Pro_Leaflet_Chicago_War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400" y="-3911600"/>
            <a:ext cx="24384000" cy="13716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15" name="image7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2" y="1003808"/>
            <a:ext cx="7744778" cy="271841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9416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76200" dist="77056" dir="5400000" rotWithShape="0">
              <a:schemeClr val="accent6">
                <a:alpha val="39267"/>
              </a:schemeClr>
            </a:outerShdw>
          </a:effectLst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3" name="RStudio-Logo-Blue-Gr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8067" y="12410415"/>
            <a:ext cx="3175433" cy="111457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52400">
            <a:solidFill>
              <a:srgbClr val="4287C7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ue">
    <p:bg>
      <p:bgPr>
        <a:gradFill flip="none" rotWithShape="1">
          <a:gsLst>
            <a:gs pos="0">
              <a:srgbClr val="F8F8F8"/>
            </a:gs>
            <a:gs pos="0">
              <a:srgbClr val="A8A8A8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3"/>
            <a:ext cx="7624267" cy="7624267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3"/>
            <a:ext cx="7624267" cy="762426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 copy">
    <p:bg>
      <p:bgPr>
        <a:gradFill flip="none" rotWithShape="1">
          <a:gsLst>
            <a:gs pos="0">
              <a:srgbClr val="5D4C45"/>
            </a:gs>
            <a:gs pos="82590">
              <a:srgbClr val="5B524F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RStudio-Ball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3"/>
            <a:ext cx="7624267" cy="7624267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168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  <a:lvl2pPr>
              <a:defRPr sz="5300"/>
            </a:lvl2pPr>
            <a:lvl3pPr>
              <a:defRPr sz="5300"/>
            </a:lvl3pPr>
            <a:lvl4pPr>
              <a:defRPr sz="5300"/>
            </a:lvl4pPr>
            <a:lvl5pPr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4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168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5300"/>
            </a:lvl1pPr>
            <a:lvl2pPr marL="0" indent="228600">
              <a:buSzTx/>
              <a:buNone/>
              <a:defRPr sz="5300"/>
            </a:lvl2pPr>
            <a:lvl3pPr marL="0" indent="457200">
              <a:buSzTx/>
              <a:buNone/>
              <a:defRPr sz="5300"/>
            </a:lvl3pPr>
            <a:lvl4pPr marL="0" indent="685800">
              <a:buSzTx/>
              <a:buNone/>
              <a:defRPr sz="5300"/>
            </a:lvl4pPr>
            <a:lvl5pPr marL="0" indent="914400">
              <a:buSzTx/>
              <a:buNone/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4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>
              <a:defRPr sz="11100" cap="none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5300"/>
            </a:lvl1pPr>
            <a:lvl2pPr>
              <a:spcBef>
                <a:spcPts val="0"/>
              </a:spcBef>
              <a:defRPr sz="5300"/>
            </a:lvl2pPr>
            <a:lvl3pPr>
              <a:spcBef>
                <a:spcPts val="0"/>
              </a:spcBef>
              <a:defRPr sz="5300"/>
            </a:lvl3pPr>
            <a:lvl4pPr>
              <a:spcBef>
                <a:spcPts val="0"/>
              </a:spcBef>
              <a:defRPr sz="5300"/>
            </a:lvl4pPr>
            <a:lvl5pPr>
              <a:spcBef>
                <a:spcPts val="0"/>
              </a:spcBef>
              <a:defRPr sz="5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4" name="RStudio-Logo-All-Gray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441685" y="11938872"/>
            <a:ext cx="3810001" cy="1337311"/>
          </a:xfrm>
          <a:prstGeom prst="rect">
            <a:avLst/>
          </a:prstGeom>
          <a:ln w="12700">
            <a:miter lim="400000"/>
          </a:ln>
          <a:effectLst>
            <a:outerShdw blurRad="355600" dist="228600" rotWithShape="0">
              <a:srgbClr val="000000">
                <a:alpha val="75000"/>
              </a:srgbClr>
            </a:outerShdw>
          </a:effectLst>
        </p:spPr>
      </p:pic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6750" y="209258"/>
            <a:ext cx="23050500" cy="1996008"/>
          </a:xfrm>
          <a:prstGeom prst="rect">
            <a:avLst/>
          </a:prstGeom>
          <a:ln w="12700">
            <a:miter lim="400000"/>
          </a:ln>
          <a:effectLst>
            <a:outerShdw blurRad="101600" dist="89242" dir="1917392" rotWithShape="0">
              <a:srgbClr val="585858">
                <a:alpha val="311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7750" y="2312924"/>
            <a:ext cx="23050500" cy="1023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 marL="1346596" indent="-609996"/>
            <a:lvl3pPr marL="2083196" indent="-609996"/>
            <a:lvl4pPr marL="2819796" indent="-609996"/>
            <a:lvl5pPr marL="3556396" indent="-60999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52400">
            <a:solidFill>
              <a:srgbClr val="4287C7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5" name="RStudio-Logo-Blue-Gray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018067" y="12410415"/>
            <a:ext cx="3175433" cy="111457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small" spc="0" baseline="0">
          <a:ln>
            <a:noFill/>
          </a:ln>
          <a:solidFill>
            <a:srgbClr val="4287C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120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486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7852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218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584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49950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316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468268" marR="0" indent="-575468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000" b="0" i="0" u="none" strike="noStrike" cap="none" spc="0" baseline="0">
          <a:ln>
            <a:noFill/>
          </a:ln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foundation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r-project.org/contributo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" TargetMode="External"/><Relationship Id="rId4" Type="http://schemas.openxmlformats.org/officeDocument/2006/relationships/hyperlink" Target="https://github.com/r-hub/" TargetMode="External"/><Relationship Id="rId5" Type="http://schemas.openxmlformats.org/officeDocument/2006/relationships/hyperlink" Target="https://www.r-consortium.org/" TargetMode="External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ran.r-project.org/web/packag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hyperlink" Target="https://mran.revolutionanalytics.com/package/checkpoint/" TargetMode="External"/><Relationship Id="rId12" Type="http://schemas.openxmlformats.org/officeDocument/2006/relationships/hyperlink" Target="https://mran.revolutionanalytics.com/package/vtreat/" TargetMode="External"/><Relationship Id="rId13" Type="http://schemas.openxmlformats.org/officeDocument/2006/relationships/hyperlink" Target="https://cran.r-project.org/web/views/MachineLearning.html" TargetMode="External"/><Relationship Id="rId14" Type="http://schemas.openxmlformats.org/officeDocument/2006/relationships/hyperlink" Target="http://blog.revolutionanalytics.com/2016/04/cran-package-growth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hyperlink" Target="http://ggplot2.org/" TargetMode="External"/><Relationship Id="rId4" Type="http://schemas.openxmlformats.org/officeDocument/2006/relationships/hyperlink" Target="https://github.com/hadley/dplyr" TargetMode="External"/><Relationship Id="rId5" Type="http://schemas.openxmlformats.org/officeDocument/2006/relationships/hyperlink" Target="https://github.com/hadley/tidyr" TargetMode="External"/><Relationship Id="rId6" Type="http://schemas.openxmlformats.org/officeDocument/2006/relationships/hyperlink" Target="https://github.com/hadley/readr" TargetMode="External"/><Relationship Id="rId7" Type="http://schemas.openxmlformats.org/officeDocument/2006/relationships/hyperlink" Target="https://github.com/hadley/purrr" TargetMode="External"/><Relationship Id="rId8" Type="http://schemas.openxmlformats.org/officeDocument/2006/relationships/hyperlink" Target="https://mran.revolutionanalytics.com/package/data.table/" TargetMode="External"/><Relationship Id="rId9" Type="http://schemas.openxmlformats.org/officeDocument/2006/relationships/hyperlink" Target="https://mran.revolutionanalytics.com/package/Rcpp/" TargetMode="External"/><Relationship Id="rId10" Type="http://schemas.openxmlformats.org/officeDocument/2006/relationships/hyperlink" Target="https://mran.revolutionanalytics.com/package/car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volutionanalytics.com/local-r-groups.html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ropensci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customer-spotlight/" TargetMode="External"/><Relationship Id="rId4" Type="http://schemas.openxmlformats.org/officeDocument/2006/relationships/hyperlink" Target="http://blog.revolutionanalytics.com/2014/05/companies-using-r-in-2014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ds.had.co.nz/intro.html" TargetMode="Externa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6" Type="http://schemas.openxmlformats.org/officeDocument/2006/relationships/image" Target="../media/image68.tiff"/><Relationship Id="rId7" Type="http://schemas.openxmlformats.org/officeDocument/2006/relationships/image" Target="../media/image6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tif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hyperlink" Target="http://rCharts.io" TargetMode="External"/><Relationship Id="rId12" Type="http://schemas.openxmlformats.org/officeDocument/2006/relationships/hyperlink" Target="http://rstudio.github.io/dygraphs" TargetMode="External"/><Relationship Id="rId13" Type="http://schemas.openxmlformats.org/officeDocument/2006/relationships/hyperlink" Target="http://christophergandrud.github.io/networkD3/" TargetMode="External"/><Relationship Id="rId14" Type="http://schemas.openxmlformats.org/officeDocument/2006/relationships/hyperlink" Target="https://github.com/bwlewis/rthreejs" TargetMode="External"/><Relationship Id="rId15" Type="http://schemas.openxmlformats.org/officeDocument/2006/relationships/hyperlink" Target="http://hrbrmstr.github.io/metricsgraphics/" TargetMode="External"/><Relationship Id="rId16" Type="http://schemas.openxmlformats.org/officeDocument/2006/relationships/hyperlink" Target="http://rstudio.github.io/DT/" TargetMode="External"/><Relationship Id="rId17" Type="http://schemas.openxmlformats.org/officeDocument/2006/relationships/hyperlink" Target="http://rich-iannone.github.io/Diagramm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hyperlink" Target="http://rstudio.github.io/leaflet/" TargetMode="Externa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hyperlink" Target="http://cran.r-project.org/web/packages/brglm/brglm.pdf" TargetMode="External"/><Relationship Id="rId20" Type="http://schemas.openxmlformats.org/officeDocument/2006/relationships/hyperlink" Target="http://stats.stackexchange.com/questions/11109/how-to-deal-with-perfect-separation-in-logistic-regression" TargetMode="External"/><Relationship Id="rId21" Type="http://schemas.openxmlformats.org/officeDocument/2006/relationships/hyperlink" Target="http://cran.r-project.org/web/packages/bayesm/bayesm.pdf" TargetMode="External"/><Relationship Id="rId22" Type="http://schemas.openxmlformats.org/officeDocument/2006/relationships/hyperlink" Target="http://cran.r-project.org/web/packages/MCMCglmm/MCMCglmm.pdf" TargetMode="External"/><Relationship Id="rId23" Type="http://schemas.openxmlformats.org/officeDocument/2006/relationships/hyperlink" Target="http://cran.r-project.org/web/packages/biglm/biglm.pdf" TargetMode="External"/><Relationship Id="rId24" Type="http://schemas.openxmlformats.org/officeDocument/2006/relationships/hyperlink" Target="http://docs.0xdata.com/Ruser/Rpackage.html" TargetMode="External"/><Relationship Id="rId25" Type="http://schemas.openxmlformats.org/officeDocument/2006/relationships/hyperlink" Target="http://cran.r-project.org/web/packages/speedglm/speedglm.pdf" TargetMode="External"/><Relationship Id="rId26" Type="http://schemas.openxmlformats.org/officeDocument/2006/relationships/hyperlink" Target="http://blog.revolutionanalytics.com/2012/06/big-data-generalized-linear-models-with-revolution-r-enterprise.html" TargetMode="External"/><Relationship Id="rId27" Type="http://schemas.openxmlformats.org/officeDocument/2006/relationships/hyperlink" Target="http://cran.r-project.org/web/packages/gam/index.html" TargetMode="External"/><Relationship Id="rId28" Type="http://schemas.openxmlformats.org/officeDocument/2006/relationships/hyperlink" Target="http://cran.r-project.org/web/packages/gamm4/gamm4.pdf" TargetMode="External"/><Relationship Id="rId29" Type="http://schemas.openxmlformats.org/officeDocument/2006/relationships/hyperlink" Target="http://cran.r-project.org/web/packages/mgcv/mgcv.pdf" TargetMode="External"/><Relationship Id="rId30" Type="http://schemas.openxmlformats.org/officeDocument/2006/relationships/hyperlink" Target="http://cran.r-project.org/web/packages/VGAM/vignettes/categoricalVGAM.pdf" TargetMode="External"/><Relationship Id="rId31" Type="http://schemas.openxmlformats.org/officeDocument/2006/relationships/hyperlink" Target="http://blog.revolutionanalytics.com/2014/04/some-r-resources-for-glms.html" TargetMode="External"/><Relationship Id="rId10" Type="http://schemas.openxmlformats.org/officeDocument/2006/relationships/hyperlink" Target="http://cran.r-project.org/web/packages/safeBinaryRegression/safeBinaryRegression.pdf" TargetMode="External"/><Relationship Id="rId11" Type="http://schemas.openxmlformats.org/officeDocument/2006/relationships/hyperlink" Target="http://cran.r-project.org/web/packages/pscl/pscl.pdf" TargetMode="External"/><Relationship Id="rId12" Type="http://schemas.openxmlformats.org/officeDocument/2006/relationships/hyperlink" Target="http://cran.r-project.org/web/packages/bestglm/vignettes/bestglm.pdf" TargetMode="External"/><Relationship Id="rId13" Type="http://schemas.openxmlformats.org/officeDocument/2006/relationships/hyperlink" Target="http://www.jstatsoft.org/v33/i01/" TargetMode="External"/><Relationship Id="rId14" Type="http://schemas.openxmlformats.org/officeDocument/2006/relationships/hyperlink" Target="http://cran.r-project.org/web/packages/penalized/index.html" TargetMode="External"/><Relationship Id="rId15" Type="http://schemas.openxmlformats.org/officeDocument/2006/relationships/hyperlink" Target="http://cran.r-project.org/web/packages/mlogit/index.html" TargetMode="External"/><Relationship Id="rId16" Type="http://schemas.openxmlformats.org/officeDocument/2006/relationships/hyperlink" Target="http://cran.r-project.org/web/packages/lme4/lme4.pdf" TargetMode="External"/><Relationship Id="rId17" Type="http://schemas.openxmlformats.org/officeDocument/2006/relationships/hyperlink" Target="http://cran.r-project.org/web/packages/hglm/vignettes/hglm.pdf" TargetMode="External"/><Relationship Id="rId18" Type="http://schemas.openxmlformats.org/officeDocument/2006/relationships/hyperlink" Target="http://cran.r-project.org/web/packages/glmmML/glmmML.pdf" TargetMode="External"/><Relationship Id="rId19" Type="http://schemas.openxmlformats.org/officeDocument/2006/relationships/hyperlink" Target="http://cran.r-project.org/web/packages/arm/arm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ran.r-project.org/web/views/Bayesian.html" TargetMode="External"/><Relationship Id="rId3" Type="http://schemas.openxmlformats.org/officeDocument/2006/relationships/hyperlink" Target="https://mran.revolutionanalytics.com/taskview/" TargetMode="External"/><Relationship Id="rId4" Type="http://schemas.openxmlformats.org/officeDocument/2006/relationships/hyperlink" Target="https://cran.r-project.org/web/views/Multivariate.html" TargetMode="External"/><Relationship Id="rId5" Type="http://schemas.openxmlformats.org/officeDocument/2006/relationships/hyperlink" Target="https://cran.r-project.org/web/views/Spatial.html" TargetMode="External"/><Relationship Id="rId6" Type="http://schemas.openxmlformats.org/officeDocument/2006/relationships/hyperlink" Target="https://cran.r-project.org/web/views/TimeSeries.html" TargetMode="External"/><Relationship Id="rId7" Type="http://schemas.openxmlformats.org/officeDocument/2006/relationships/hyperlink" Target="https://cran.r-project.org/web/views/" TargetMode="External"/><Relationship Id="rId8" Type="http://schemas.openxmlformats.org/officeDocument/2006/relationships/hyperlink" Target="http://journal.r-project.org/archive/2011-2/RJournal_2011-2_Marschner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index.html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79.tiff"/><Relationship Id="rId6" Type="http://schemas.openxmlformats.org/officeDocument/2006/relationships/hyperlink" Target="http://rmarkdown.rstudio.com/r_notebooks.html" TargetMode="External"/><Relationship Id="rId7" Type="http://schemas.openxmlformats.org/officeDocument/2006/relationships/hyperlink" Target="http://rmarkdown.rstudio.com/authoring_knitr_engines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r_notebooks.html" TargetMode="External"/><Relationship Id="rId4" Type="http://schemas.openxmlformats.org/officeDocument/2006/relationships/hyperlink" Target="https://irkernel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hyperlink" Target="http://shiny.rstudio.com/galle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iny.rstudio.com/gallery/google-chart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hyperlink" Target="https://github.com/Azure/Microsoft-TD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creen Shot 2014-07-09 at 9.47.41 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0" y="-711200"/>
            <a:ext cx="17576800" cy="1005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DE_Pro_Leaflet_Chicago_War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400" y="-3911600"/>
            <a:ext cx="24384000" cy="13716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88" name="image7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2" y="1003808"/>
            <a:ext cx="7744778" cy="2718417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310492" y="9247909"/>
            <a:ext cx="17034903" cy="3683001"/>
          </a:xfrm>
          <a:prstGeom prst="rect">
            <a:avLst/>
          </a:prstGeom>
          <a:ln w="12700">
            <a:miter lim="400000"/>
          </a:ln>
          <a:effectLst>
            <a:outerShdw blurRad="63500" dist="126791" dir="21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300">
                <a:solidFill>
                  <a:srgbClr val="F0F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What makes R so special for Data Science?</a:t>
            </a:r>
          </a:p>
        </p:txBody>
      </p:sp>
      <p:sp>
        <p:nvSpPr>
          <p:cNvPr id="90" name="Shape 90"/>
          <p:cNvSpPr/>
          <p:nvPr/>
        </p:nvSpPr>
        <p:spPr>
          <a:xfrm>
            <a:off x="16823653" y="10740837"/>
            <a:ext cx="7214369" cy="2463801"/>
          </a:xfrm>
          <a:prstGeom prst="rect">
            <a:avLst/>
          </a:prstGeom>
          <a:ln w="12700">
            <a:miter lim="400000"/>
          </a:ln>
          <a:effectLst>
            <a:outerShdw blurRad="63500" dist="126791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5500">
                <a:solidFill>
                  <a:srgbClr val="FFFFFF"/>
                </a:solidFill>
              </a:defRPr>
            </a:pPr>
            <a:r>
              <a:t>Joseph Rickert</a:t>
            </a:r>
          </a:p>
          <a:p>
            <a:pPr algn="r">
              <a:defRPr sz="5500">
                <a:solidFill>
                  <a:srgbClr val="FFFFFF"/>
                </a:solidFill>
              </a:defRPr>
            </a:pPr>
            <a:r>
              <a:t>ODSC West </a:t>
            </a:r>
          </a:p>
          <a:p>
            <a:pPr algn="r">
              <a:defRPr sz="5500">
                <a:solidFill>
                  <a:srgbClr val="FFFFFF"/>
                </a:solidFill>
              </a:defRPr>
            </a:pPr>
            <a:r>
              <a:t>November 5, 2016</a:t>
            </a:r>
          </a:p>
        </p:txBody>
      </p:sp>
    </p:spTree>
    <p:extLst>
      <p:ext uri="{BB962C8B-B14F-4D97-AF65-F5344CB8AC3E}">
        <p14:creationId xmlns:p14="http://schemas.microsoft.com/office/powerpoint/2010/main" val="131227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596120"/>
            <a:ext cx="23050500" cy="1996008"/>
          </a:xfrm>
        </p:spPr>
        <p:txBody>
          <a:bodyPr>
            <a:noAutofit/>
          </a:bodyPr>
          <a:lstStyle/>
          <a:p>
            <a:r>
              <a:rPr lang="en-US" sz="8800" dirty="0" smtClean="0"/>
              <a:t>What does a good data science environment look like?</a:t>
            </a:r>
            <a:endParaRPr lang="en-US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481754"/>
            <a:ext cx="23050500" cy="906808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300"/>
              </a:spcBef>
              <a:buNone/>
            </a:pPr>
            <a:r>
              <a:rPr lang="en-US" dirty="0" smtClean="0"/>
              <a:t>A Data Science Environment should: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Facilitate thinking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Encourage exploration and experimentation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Contain statistical modelling and visualization tools and make it easy to develop custom tools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Provide easy access to other computing tools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Provide easy access to production level data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Facilitate reporting and communication</a:t>
            </a:r>
          </a:p>
          <a:p>
            <a:pPr>
              <a:spcBef>
                <a:spcPts val="2300"/>
              </a:spcBef>
            </a:pPr>
            <a:r>
              <a:rPr lang="en-US" dirty="0" smtClean="0"/>
              <a:t>Integrate well with production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39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2300" y="4753471"/>
            <a:ext cx="9658350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5637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7150" y="2622417"/>
            <a:ext cx="18592800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“One of the attractions of R has always been the ability to compute an interesting result quickly. </a:t>
            </a:r>
            <a:endParaRPr lang="en-US" sz="72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7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US" sz="7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key motivation for the original S remains important now: to give easy access to the best computations for understanding data“</a:t>
            </a:r>
            <a:endParaRPr lang="en-US" sz="72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John Chambers; Extending R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668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38478" y="2378990"/>
            <a:ext cx="19890555" cy="8336635"/>
          </a:xfrm>
        </p:spPr>
        <p:txBody>
          <a:bodyPr>
            <a:noAutofit/>
          </a:bodyPr>
          <a:lstStyle/>
          <a:p>
            <a:r>
              <a:rPr lang="en-US" sz="4800" dirty="0"/>
              <a:t>1976: John Chambers and colleagues at Bell Labs begin working on S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1993: Research project in Auckland, </a:t>
            </a:r>
            <a:r>
              <a:rPr lang="en-US" sz="4800" dirty="0" smtClean="0"/>
              <a:t>NZ</a:t>
            </a:r>
            <a:endParaRPr lang="en-US" sz="4800" dirty="0"/>
          </a:p>
          <a:p>
            <a:pPr>
              <a:spcBef>
                <a:spcPts val="0"/>
              </a:spcBef>
            </a:pPr>
            <a:r>
              <a:rPr lang="en-US" sz="4800" dirty="0"/>
              <a:t>1995: </a:t>
            </a:r>
            <a:r>
              <a:rPr lang="en-US" sz="4800" dirty="0" smtClean="0"/>
              <a:t>R released </a:t>
            </a:r>
            <a:r>
              <a:rPr lang="en-US" sz="4800" dirty="0"/>
              <a:t>as open-source software</a:t>
            </a:r>
          </a:p>
          <a:p>
            <a:pPr>
              <a:spcBef>
                <a:spcPts val="0"/>
              </a:spcBef>
            </a:pPr>
            <a:r>
              <a:rPr lang="en-US" sz="4800" dirty="0" smtClean="0"/>
              <a:t>1997</a:t>
            </a:r>
            <a:r>
              <a:rPr lang="en-US" sz="4800" dirty="0"/>
              <a:t>: </a:t>
            </a:r>
            <a:r>
              <a:rPr lang="en-US" sz="4800" dirty="0">
                <a:hlinkClick r:id="rId2"/>
              </a:rPr>
              <a:t>R core group </a:t>
            </a:r>
            <a:r>
              <a:rPr lang="en-US" sz="4800" dirty="0"/>
              <a:t>formed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2000: R 1.0.0 released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2003: </a:t>
            </a:r>
            <a:r>
              <a:rPr lang="en-US" sz="4800" dirty="0">
                <a:hlinkClick r:id="rId3"/>
              </a:rPr>
              <a:t>R Foundation </a:t>
            </a:r>
            <a:r>
              <a:rPr lang="en-US" sz="4800" dirty="0"/>
              <a:t>formed in Austria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2004: First international user conference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2007: Revolution Analytics </a:t>
            </a:r>
            <a:r>
              <a:rPr lang="en-US" sz="4800" dirty="0" smtClean="0"/>
              <a:t>founded</a:t>
            </a:r>
          </a:p>
          <a:p>
            <a:pPr>
              <a:spcBef>
                <a:spcPts val="0"/>
              </a:spcBef>
            </a:pPr>
            <a:r>
              <a:rPr lang="en-US" sz="4800" dirty="0" smtClean="0"/>
              <a:t>2008: </a:t>
            </a:r>
            <a:r>
              <a:rPr lang="en-US" sz="4800" dirty="0" err="1" smtClean="0"/>
              <a:t>RStudio</a:t>
            </a:r>
            <a:r>
              <a:rPr lang="en-US" sz="4800" dirty="0" smtClean="0"/>
              <a:t> founded</a:t>
            </a:r>
            <a:endParaRPr lang="en-US" sz="4800" dirty="0"/>
          </a:p>
          <a:p>
            <a:pPr>
              <a:spcBef>
                <a:spcPts val="0"/>
              </a:spcBef>
            </a:pPr>
            <a:r>
              <a:rPr lang="en-US" sz="4800" dirty="0"/>
              <a:t>2009: New York Times article on R</a:t>
            </a:r>
          </a:p>
          <a:p>
            <a:pPr>
              <a:spcBef>
                <a:spcPts val="0"/>
              </a:spcBef>
            </a:pPr>
            <a:r>
              <a:rPr lang="en-US" sz="4800" dirty="0"/>
              <a:t>2015: </a:t>
            </a:r>
            <a:r>
              <a:rPr lang="en-US" sz="4800" dirty="0" smtClean="0"/>
              <a:t>The </a:t>
            </a:r>
            <a:r>
              <a:rPr lang="en-US" sz="4800" dirty="0"/>
              <a:t>R Consortium Founded</a:t>
            </a: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884473" y="974"/>
            <a:ext cx="21823129" cy="2378016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Brief </a:t>
            </a:r>
            <a:r>
              <a:rPr lang="en-US" dirty="0"/>
              <a:t>H</a:t>
            </a:r>
            <a:r>
              <a:rPr lang="en-US" dirty="0" smtClean="0"/>
              <a:t>istory </a:t>
            </a:r>
            <a:r>
              <a:rPr lang="en-US" dirty="0" smtClean="0"/>
              <a:t>of 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21301005" y="12896419"/>
            <a:ext cx="479297" cy="471924"/>
          </a:xfrm>
          <a:prstGeom prst="rect">
            <a:avLst/>
          </a:prstGeom>
        </p:spPr>
        <p:txBody>
          <a:bodyPr/>
          <a:lstStyle/>
          <a:p>
            <a:fld id="{19413ED4-CDD4-40AA-AB9B-BBA803B6DC5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 descr="Ross Ihaka and Robert Gentle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3265" y="3631484"/>
            <a:ext cx="9300335" cy="6413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6184" y="11415633"/>
            <a:ext cx="4963217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933" dirty="0">
                <a:solidFill>
                  <a:schemeClr val="bg2"/>
                </a:solidFill>
              </a:rPr>
              <a:t>Photo credit: Robert Gentleman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31932" y="10445527"/>
            <a:ext cx="103716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36600" lvl="1" indent="0"/>
            <a:r>
              <a:rPr lang="en-US" sz="4800" dirty="0" smtClean="0">
                <a:latin typeface="+mj-lt"/>
              </a:rPr>
              <a:t>Robert Gentlemen and </a:t>
            </a:r>
            <a:r>
              <a:rPr lang="en-US" sz="4800" dirty="0">
                <a:latin typeface="+mj-lt"/>
              </a:rPr>
              <a:t>Ross Ihaka </a:t>
            </a:r>
          </a:p>
        </p:txBody>
      </p:sp>
    </p:spTree>
    <p:extLst>
      <p:ext uri="{BB962C8B-B14F-4D97-AF65-F5344CB8AC3E}">
        <p14:creationId xmlns:p14="http://schemas.microsoft.com/office/powerpoint/2010/main" val="2295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R is a Functional, Object Based Language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555630"/>
            <a:ext cx="23050500" cy="8817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 Principles for Understanding R, the Language</a:t>
            </a:r>
          </a:p>
          <a:p>
            <a:r>
              <a:rPr lang="en-US" dirty="0" smtClean="0"/>
              <a:t>Everything </a:t>
            </a:r>
            <a:r>
              <a:rPr lang="en-US" dirty="0" smtClean="0"/>
              <a:t>that exists in R is an object</a:t>
            </a:r>
          </a:p>
          <a:p>
            <a:r>
              <a:rPr lang="en-US" dirty="0" smtClean="0"/>
              <a:t>Everything that happens in R is a function call</a:t>
            </a:r>
          </a:p>
          <a:p>
            <a:r>
              <a:rPr lang="en-US" dirty="0" smtClean="0"/>
              <a:t>Interfaces to other software are part of R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70C0"/>
                </a:solidFill>
              </a:rPr>
              <a:t>It was always understood that R is meant to build on a base of computational tools. R relies on the ability of functions to communicate with, and exchange objects with other software</a:t>
            </a:r>
            <a:r>
              <a:rPr lang="en-US" i="1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29725" y="11923240"/>
            <a:ext cx="1185862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John Chambers, Extending R CRC 2016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8720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R: the big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312924"/>
            <a:ext cx="23050500" cy="9345676"/>
          </a:xfrm>
        </p:spPr>
        <p:txBody>
          <a:bodyPr>
            <a:normAutofit fontScale="92500" lnSpcReduction="20000"/>
          </a:bodyPr>
          <a:lstStyle/>
          <a:p>
            <a:r>
              <a:rPr lang="en-US" sz="7100" dirty="0" smtClean="0"/>
              <a:t>An interactive environment for data analysis</a:t>
            </a:r>
          </a:p>
          <a:p>
            <a:r>
              <a:rPr lang="en-US" sz="7100" dirty="0" smtClean="0"/>
              <a:t>A open source programming language that was designed to be extended by users!!</a:t>
            </a:r>
          </a:p>
          <a:p>
            <a:r>
              <a:rPr lang="en-US" sz="7100" dirty="0" smtClean="0"/>
              <a:t>A platform for data visualization</a:t>
            </a:r>
          </a:p>
          <a:p>
            <a:r>
              <a:rPr lang="en-US" sz="7100" dirty="0" smtClean="0"/>
              <a:t>An interface to other computing resources</a:t>
            </a:r>
          </a:p>
          <a:p>
            <a:r>
              <a:rPr lang="en-US" sz="7100" dirty="0" smtClean="0"/>
              <a:t>An ecosystem around a vibrant community of users and developers</a:t>
            </a:r>
          </a:p>
          <a:p>
            <a:endParaRPr lang="en-US" sz="7100" dirty="0" smtClean="0"/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47750" y="6363874"/>
            <a:ext cx="23050500" cy="1996008"/>
          </a:xfrm>
          <a:prstGeom prst="rect">
            <a:avLst/>
          </a:prstGeom>
          <a:ln w="12700">
            <a:miter lim="400000"/>
          </a:ln>
          <a:effectLst>
            <a:outerShdw blurRad="101600" dist="89242" dir="1917392" rotWithShape="0">
              <a:srgbClr val="585858">
                <a:alpha val="311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7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17169" y="6363874"/>
            <a:ext cx="70339" cy="45719"/>
          </a:xfrm>
          <a:prstGeom prst="rect">
            <a:avLst/>
          </a:prstGeom>
          <a:solidFill>
            <a:srgbClr val="8087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1159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500" dirty="0" smtClean="0"/>
              <a:t>R Centric Data Science</a:t>
            </a:r>
            <a:endParaRPr lang="en-US" sz="105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757102"/>
              </p:ext>
            </p:extLst>
          </p:nvPr>
        </p:nvGraphicFramePr>
        <p:xfrm>
          <a:off x="4504295" y="2205266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537" y="5134123"/>
            <a:ext cx="5120633" cy="448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9882" y="4847507"/>
            <a:ext cx="5017111" cy="6258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70C0"/>
                </a:solidFill>
              </a:rPr>
              <a:t>R enables quick iterations through this flow.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70C0"/>
                </a:solidFill>
              </a:rPr>
              <a:t>R designed to optimize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70C0"/>
                </a:solidFill>
              </a:rPr>
              <a:t>human productivity.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3464" y="1771739"/>
            <a:ext cx="5942207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R facilitates “Flow”</a:t>
            </a:r>
            <a:r>
              <a:rPr lang="en-US" dirty="0" smtClean="0">
                <a:solidFill>
                  <a:srgbClr val="0070C0"/>
                </a:solidFill>
              </a:rPr>
              <a:t>: that “sense of effortless action”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70C0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Mihaly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Csikszentmihalyi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477" y="2901879"/>
            <a:ext cx="586864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Its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all About Flow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0409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0674" y="4896346"/>
            <a:ext cx="14316075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 Ecosystem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556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813" y="2421834"/>
            <a:ext cx="7252188" cy="819001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CRAN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9,000 </a:t>
            </a:r>
            <a:r>
              <a:rPr lang="en-US" dirty="0" smtClean="0"/>
              <a:t>+ tested packages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Network of over 140 mirrors</a:t>
            </a:r>
          </a:p>
          <a:p>
            <a:pPr marL="736600" lvl="1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3"/>
              </a:rPr>
              <a:t>Bioconductor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1,200 + packages for genomic data</a:t>
            </a:r>
          </a:p>
          <a:p>
            <a:pPr marL="736600" lvl="1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/>
              </a:rPr>
              <a:t>R-Hub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Build system</a:t>
            </a:r>
          </a:p>
          <a:p>
            <a:pPr marL="736600" lvl="1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/>
              </a:rPr>
              <a:t>R Consortium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Established to enhance R infrastructure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717" y="2205266"/>
            <a:ext cx="12549533" cy="74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900" y="2421834"/>
            <a:ext cx="19431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5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rhub-web_D33Uo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46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9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425" y="4753471"/>
            <a:ext cx="13658850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Data Science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5255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R’s Package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6278" y="2205266"/>
            <a:ext cx="8043780" cy="10420488"/>
          </a:xfrm>
        </p:spPr>
        <p:txBody>
          <a:bodyPr>
            <a:normAutofit/>
          </a:bodyPr>
          <a:lstStyle/>
          <a:p>
            <a:r>
              <a:rPr lang="en-US" dirty="0" smtClean="0"/>
              <a:t>Is the way that R Grows</a:t>
            </a:r>
          </a:p>
          <a:p>
            <a:r>
              <a:rPr lang="en-US" dirty="0" smtClean="0"/>
              <a:t>Provides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Algorithms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Interfaces to other languages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Interfaces to data platforms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Interfaces to other computing </a:t>
            </a:r>
            <a:r>
              <a:rPr lang="en-US" dirty="0" smtClean="0"/>
              <a:t>resources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Sharing packages drives the R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97" t="12710" r="22502" b="14782"/>
          <a:stretch/>
        </p:blipFill>
        <p:spPr>
          <a:xfrm>
            <a:off x="10004218" y="2496043"/>
            <a:ext cx="13410428" cy="97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728" y="3453742"/>
            <a:ext cx="1024897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Data Science Packages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312925"/>
            <a:ext cx="12777978" cy="990345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err="1"/>
              <a:t>t</a:t>
            </a:r>
            <a:r>
              <a:rPr lang="en-US" dirty="0" err="1" smtClean="0"/>
              <a:t>idyverse</a:t>
            </a:r>
            <a:r>
              <a:rPr lang="en-US" dirty="0" smtClean="0"/>
              <a:t> - data access, wrangling &amp; </a:t>
            </a:r>
            <a:r>
              <a:rPr lang="en-US" dirty="0" err="1" smtClean="0"/>
              <a:t>viz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>
                <a:hlinkClick r:id="rId3"/>
              </a:rPr>
              <a:t>ggplot2</a:t>
            </a:r>
            <a:r>
              <a:rPr lang="en-US" dirty="0" smtClean="0"/>
              <a:t> - data visualization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hlinkClick r:id="rId4"/>
              </a:rPr>
              <a:t>d</a:t>
            </a:r>
            <a:r>
              <a:rPr lang="en-US" dirty="0" smtClean="0">
                <a:hlinkClick r:id="rId4"/>
              </a:rPr>
              <a:t>plyr</a:t>
            </a:r>
            <a:r>
              <a:rPr lang="en-US" dirty="0" smtClean="0"/>
              <a:t> - data manipulation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hlinkClick r:id="rId5"/>
              </a:rPr>
              <a:t>t</a:t>
            </a:r>
            <a:r>
              <a:rPr lang="en-US" dirty="0" smtClean="0">
                <a:hlinkClick r:id="rId5"/>
              </a:rPr>
              <a:t>idyr</a:t>
            </a:r>
            <a:r>
              <a:rPr lang="en-US" dirty="0" smtClean="0"/>
              <a:t> - data tidying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hlinkClick r:id="rId6"/>
              </a:rPr>
              <a:t>r</a:t>
            </a:r>
            <a:r>
              <a:rPr lang="en-US" dirty="0" smtClean="0">
                <a:hlinkClick r:id="rId6"/>
              </a:rPr>
              <a:t>eadr</a:t>
            </a:r>
            <a:r>
              <a:rPr lang="en-US" dirty="0" smtClean="0"/>
              <a:t> - data import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hlinkClick r:id="rId7"/>
              </a:rPr>
              <a:t>p</a:t>
            </a:r>
            <a:r>
              <a:rPr lang="en-US" dirty="0" smtClean="0">
                <a:hlinkClick r:id="rId7"/>
              </a:rPr>
              <a:t>urrr</a:t>
            </a:r>
            <a:r>
              <a:rPr lang="en-US" dirty="0" smtClean="0"/>
              <a:t> - functional programming</a:t>
            </a:r>
            <a:endParaRPr lang="en-US" dirty="0"/>
          </a:p>
          <a:p>
            <a:pPr marL="736600" lvl="1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/>
              </a:rPr>
              <a:t>data.table</a:t>
            </a:r>
            <a:r>
              <a:rPr lang="en-US" dirty="0" smtClean="0"/>
              <a:t> – fast alt. to data frame for big data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/>
              </a:rPr>
              <a:t>Rcpp</a:t>
            </a:r>
            <a:r>
              <a:rPr lang="en-US" dirty="0">
                <a:hlinkClick r:id="rId9"/>
              </a:rPr>
              <a:t> </a:t>
            </a:r>
            <a:r>
              <a:rPr lang="en-US" dirty="0"/>
              <a:t>-</a:t>
            </a:r>
            <a:r>
              <a:rPr lang="en-US" dirty="0" smtClean="0"/>
              <a:t> seamless R to C++ for high perf code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10"/>
              </a:rPr>
              <a:t>c</a:t>
            </a:r>
            <a:r>
              <a:rPr lang="en-US" dirty="0" smtClean="0">
                <a:hlinkClick r:id="rId10"/>
              </a:rPr>
              <a:t>aret</a:t>
            </a:r>
            <a:r>
              <a:rPr lang="en-US" dirty="0" smtClean="0"/>
              <a:t> - for machine learning algorithms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1"/>
              </a:rPr>
              <a:t>checkpoint</a:t>
            </a:r>
            <a:r>
              <a:rPr lang="en-US" dirty="0" smtClean="0"/>
              <a:t> - for reproducible research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12"/>
              </a:rPr>
              <a:t>v</a:t>
            </a:r>
            <a:r>
              <a:rPr lang="en-US" dirty="0" smtClean="0">
                <a:hlinkClick r:id="rId12"/>
              </a:rPr>
              <a:t>treat</a:t>
            </a:r>
            <a:r>
              <a:rPr lang="en-US" dirty="0" smtClean="0"/>
              <a:t> - statistically sound data preparation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3"/>
              </a:rPr>
              <a:t>Machine Learning Task View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459200" y="10805500"/>
            <a:ext cx="55111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14"/>
              </a:rPr>
              <a:t>Source for  Plot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4372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84" y="3733438"/>
            <a:ext cx="13456916" cy="5852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 Community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3882" y="10482397"/>
            <a:ext cx="6511380" cy="1262745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smtClean="0">
                <a:hlinkClick r:id="rId3"/>
              </a:rPr>
              <a:t>R </a:t>
            </a:r>
            <a:r>
              <a:rPr lang="en-US" dirty="0" smtClean="0">
                <a:hlinkClick r:id="rId3"/>
              </a:rPr>
              <a:t>User Groups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03" y="4007758"/>
            <a:ext cx="10704597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05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209258"/>
            <a:ext cx="23050500" cy="253662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DeltRho</a:t>
            </a:r>
            <a:r>
              <a:rPr lang="en-US" dirty="0" smtClean="0"/>
              <a:t> Project</a:t>
            </a:r>
            <a:br>
              <a:rPr lang="en-US" dirty="0" smtClean="0"/>
            </a:br>
            <a:r>
              <a:rPr lang="en-US" sz="6700" dirty="0" smtClean="0"/>
              <a:t>Open Source Project For analyzing big data in R </a:t>
            </a:r>
            <a:endParaRPr lang="en-US" sz="6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5" y="3582377"/>
            <a:ext cx="9848540" cy="6675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308057"/>
            <a:ext cx="10551042" cy="6949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1093996"/>
            <a:ext cx="75723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Divide and Recombine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0" y="11093996"/>
            <a:ext cx="757237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Trellis Scope Visualizations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0089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rOpenSci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87" y="3511549"/>
            <a:ext cx="20854826" cy="777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6900" y="11718198"/>
            <a:ext cx="908685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hlinkClick r:id="rId3"/>
              </a:rPr>
              <a:t>r</a:t>
            </a: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  <a:hlinkClick r:id="rId3"/>
              </a:rPr>
              <a:t>opensci.org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27021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/>
              <a:t>Who is Doing Data Science with R?</a:t>
            </a:r>
            <a:endParaRPr lang="en-US" sz="1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944932"/>
            <a:ext cx="20081560" cy="10241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13885" y="6223036"/>
            <a:ext cx="5873262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"/>
              </a:rPr>
              <a:t>RStudio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"/>
              </a:rPr>
              <a:t> Customer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"/>
              </a:rPr>
              <a:t> Spotlights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34854" y="8559808"/>
            <a:ext cx="4431323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4"/>
              </a:rPr>
              <a:t>More Companies using R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4009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0" y="5096371"/>
            <a:ext cx="18716625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Working with R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06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613288" y="12011875"/>
            <a:ext cx="29368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Understand</a:t>
            </a:r>
          </a:p>
        </p:txBody>
      </p:sp>
      <p:sp>
        <p:nvSpPr>
          <p:cNvPr id="230" name="Shape 230"/>
          <p:cNvSpPr/>
          <p:nvPr/>
        </p:nvSpPr>
        <p:spPr>
          <a:xfrm>
            <a:off x="4671547" y="4476427"/>
            <a:ext cx="12113383" cy="7165146"/>
          </a:xfrm>
          <a:prstGeom prst="roundRect">
            <a:avLst>
              <a:gd name="adj" fmla="val 2373"/>
            </a:avLst>
          </a:prstGeom>
          <a:gradFill>
            <a:gsLst>
              <a:gs pos="0">
                <a:srgbClr val="FFFFFF"/>
              </a:gs>
              <a:gs pos="50684">
                <a:srgbClr val="F5F5F5"/>
              </a:gs>
              <a:gs pos="100000">
                <a:srgbClr val="EBEBEB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1270000" dist="63500" rotWithShape="0">
              <a:srgbClr val="000000">
                <a:alpha val="6499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67697" y="376100"/>
            <a:ext cx="23050500" cy="1996008"/>
          </a:xfrm>
          <a:prstGeom prst="rect">
            <a:avLst/>
          </a:prstGeom>
        </p:spPr>
        <p:txBody>
          <a:bodyPr>
            <a:normAutofit/>
          </a:bodyPr>
          <a:lstStyle>
            <a:lvl1pPr defTabSz="751205">
              <a:defRPr sz="11375"/>
            </a:lvl1pPr>
          </a:lstStyle>
          <a:p>
            <a:r>
              <a:rPr lang="en-US" dirty="0" smtClean="0"/>
              <a:t>An R </a:t>
            </a:r>
            <a:r>
              <a:rPr dirty="0" smtClean="0"/>
              <a:t>Data Science</a:t>
            </a:r>
            <a:r>
              <a:rPr lang="en-US" dirty="0" smtClean="0"/>
              <a:t> Flow</a:t>
            </a:r>
            <a:endParaRPr dirty="0"/>
          </a:p>
        </p:txBody>
      </p:sp>
      <p:sp>
        <p:nvSpPr>
          <p:cNvPr id="232" name="Shape 232"/>
          <p:cNvSpPr/>
          <p:nvPr/>
        </p:nvSpPr>
        <p:spPr>
          <a:xfrm>
            <a:off x="1573988" y="2700818"/>
            <a:ext cx="2993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233" name="Shape 233"/>
          <p:cNvSpPr/>
          <p:nvPr/>
        </p:nvSpPr>
        <p:spPr>
          <a:xfrm>
            <a:off x="1506632" y="7351196"/>
            <a:ext cx="19964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234" name="Shape 234"/>
          <p:cNvSpPr/>
          <p:nvPr/>
        </p:nvSpPr>
        <p:spPr>
          <a:xfrm>
            <a:off x="17702590" y="7398600"/>
            <a:ext cx="6381950" cy="1316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235" name="Shape 235"/>
          <p:cNvSpPr/>
          <p:nvPr/>
        </p:nvSpPr>
        <p:spPr>
          <a:xfrm>
            <a:off x="5527857" y="7373571"/>
            <a:ext cx="470614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Transform</a:t>
            </a:r>
          </a:p>
        </p:txBody>
      </p:sp>
      <p:sp>
        <p:nvSpPr>
          <p:cNvPr id="236" name="Shape 236"/>
          <p:cNvSpPr/>
          <p:nvPr/>
        </p:nvSpPr>
        <p:spPr>
          <a:xfrm>
            <a:off x="11767102" y="5033313"/>
            <a:ext cx="420788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smtClean="0"/>
              <a:t>Visuali</a:t>
            </a:r>
            <a:r>
              <a:rPr lang="en-US" dirty="0" smtClean="0"/>
              <a:t>z</a:t>
            </a:r>
            <a:r>
              <a:rPr dirty="0" smtClean="0"/>
              <a:t>e</a:t>
            </a:r>
            <a:endParaRPr dirty="0"/>
          </a:p>
        </p:txBody>
      </p:sp>
      <p:sp>
        <p:nvSpPr>
          <p:cNvPr id="237" name="Shape 237"/>
          <p:cNvSpPr/>
          <p:nvPr/>
        </p:nvSpPr>
        <p:spPr>
          <a:xfrm>
            <a:off x="10105581" y="9582950"/>
            <a:ext cx="288151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Model</a:t>
            </a:r>
          </a:p>
        </p:txBody>
      </p:sp>
      <p:cxnSp>
        <p:nvCxnSpPr>
          <p:cNvPr id="238" name="Connector 238"/>
          <p:cNvCxnSpPr/>
          <p:nvPr/>
        </p:nvCxnSpPr>
        <p:spPr>
          <a:xfrm flipV="1">
            <a:off x="7830902" y="6164781"/>
            <a:ext cx="4085691" cy="1229774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cxnSp>
        <p:nvCxnSpPr>
          <p:cNvPr id="239" name="Connector 239"/>
          <p:cNvCxnSpPr/>
          <p:nvPr/>
        </p:nvCxnSpPr>
        <p:spPr>
          <a:xfrm flipH="1">
            <a:off x="11892947" y="6735610"/>
            <a:ext cx="1552308" cy="3046084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cxnSp>
        <p:nvCxnSpPr>
          <p:cNvPr id="240" name="Connector 240"/>
          <p:cNvCxnSpPr/>
          <p:nvPr/>
        </p:nvCxnSpPr>
        <p:spPr>
          <a:xfrm flipH="1" flipV="1">
            <a:off x="8733191" y="8603345"/>
            <a:ext cx="2024821" cy="1062372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cxnSp>
        <p:nvCxnSpPr>
          <p:cNvPr id="241" name="Connector 241"/>
          <p:cNvCxnSpPr/>
          <p:nvPr/>
        </p:nvCxnSpPr>
        <p:spPr>
          <a:xfrm flipH="1" flipV="1">
            <a:off x="2796253" y="4328969"/>
            <a:ext cx="1" cy="292217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cxnSp>
        <p:nvCxnSpPr>
          <p:cNvPr id="242" name="Connector 242"/>
          <p:cNvCxnSpPr/>
          <p:nvPr/>
        </p:nvCxnSpPr>
        <p:spPr>
          <a:xfrm>
            <a:off x="3753887" y="8258652"/>
            <a:ext cx="1773970" cy="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cxnSp>
        <p:nvCxnSpPr>
          <p:cNvPr id="243" name="Connector 243"/>
          <p:cNvCxnSpPr/>
          <p:nvPr/>
        </p:nvCxnSpPr>
        <p:spPr>
          <a:xfrm>
            <a:off x="14563493" y="8121864"/>
            <a:ext cx="3139097" cy="6286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  <a:effectLst>
            <a:outerShdw blurRad="63500" dist="133395" dir="2225592" rotWithShape="0">
              <a:srgbClr val="808785">
                <a:alpha val="58175"/>
              </a:srgbClr>
            </a:outerShdw>
          </a:effectLst>
        </p:spPr>
      </p:cxnSp>
      <p:sp>
        <p:nvSpPr>
          <p:cNvPr id="244" name="Shape 244"/>
          <p:cNvSpPr/>
          <p:nvPr/>
        </p:nvSpPr>
        <p:spPr>
          <a:xfrm>
            <a:off x="11552559" y="6426199"/>
            <a:ext cx="1278882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9182268" y="13190551"/>
            <a:ext cx="74405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R for Data Science, Grolemund &amp; Wickham</a:t>
            </a:r>
          </a:p>
        </p:txBody>
      </p:sp>
      <p:grpSp>
        <p:nvGrpSpPr>
          <p:cNvPr id="20" name="Group 749"/>
          <p:cNvGrpSpPr>
            <a:grpSpLocks noChangeAspect="1"/>
          </p:cNvGrpSpPr>
          <p:nvPr/>
        </p:nvGrpSpPr>
        <p:grpSpPr>
          <a:xfrm>
            <a:off x="1445393" y="2589261"/>
            <a:ext cx="19448172" cy="9912364"/>
            <a:chOff x="-29332340" y="2672329"/>
            <a:chExt cx="32349414" cy="16488006"/>
          </a:xfrm>
        </p:grpSpPr>
        <p:pic>
          <p:nvPicPr>
            <p:cNvPr id="21" name="RStudio_Hex_tidy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9318636" y="13434207"/>
              <a:ext cx="1941834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RStudio_Hex_string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7265017" y="13434207"/>
              <a:ext cx="1941833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RStudio_Hex_shiny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4323" y="12434326"/>
              <a:ext cx="1941834" cy="225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RStudio_Hex_rmarkdown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972207" y="14100280"/>
              <a:ext cx="1941833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RStudio_Hex_readr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2388852" y="2672329"/>
              <a:ext cx="1941833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RStudio_Hex_R Studi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9737508" y="14200462"/>
              <a:ext cx="1941834" cy="225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RStudio_Hex_pip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27179372" y="16909813"/>
              <a:ext cx="1941834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RStudio_Hex_packrat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8345139" y="2757298"/>
              <a:ext cx="1941833" cy="2250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RStudio_Hex_lubridat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28235933" y="15172011"/>
              <a:ext cx="1941833" cy="225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RStudio_Hex_knit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241" y="14237953"/>
              <a:ext cx="1941833" cy="225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RStudio_Hex_ggplot2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2987399" y="6617918"/>
              <a:ext cx="1941833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RStudio_Hex_dplyr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29332340" y="16909813"/>
              <a:ext cx="1941833" cy="2250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RStudio_Hex_devtools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20366996" y="2757298"/>
              <a:ext cx="1941834" cy="225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"/>
                            </p:stCondLst>
                            <p:childTnLst>
                              <p:par>
                                <p:cTn id="61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2" build="p" bldLvl="5" animBg="1" advAuto="0"/>
      <p:bldP spid="230" grpId="11" animBg="1" advAuto="0"/>
      <p:bldP spid="232" grpId="1" animBg="1" advAuto="0"/>
      <p:bldP spid="233" grpId="3" animBg="1" advAuto="0"/>
      <p:bldP spid="234" grpId="14" animBg="1" advAuto="0"/>
      <p:bldP spid="235" grpId="5" animBg="1" advAuto="0"/>
      <p:bldP spid="236" grpId="7" animBg="1" advAuto="0"/>
      <p:bldP spid="237" grpId="9" animBg="1" advAuto="0"/>
      <p:bldP spid="238" grpId="6" animBg="1" advAuto="0"/>
      <p:bldP spid="239" grpId="8" animBg="1" advAuto="0"/>
      <p:bldP spid="240" grpId="10" animBg="1" advAuto="0"/>
      <p:bldP spid="241" grpId="2" animBg="1" advAuto="0"/>
      <p:bldP spid="242" grpId="4" animBg="1" advAuto="0"/>
      <p:bldP spid="243" grpId="1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Connect to big data platforms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Spark / Hadoop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H2O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Connecting to databases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SQLite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/>
              <a:t>PostgressSQL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MySQL / </a:t>
            </a:r>
            <a:r>
              <a:rPr lang="en-US" dirty="0" err="1" smtClean="0"/>
              <a:t>MariaDB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/>
              <a:t>BigQuery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Microsoft SQL Server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HP Vertica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Oracle</a:t>
            </a:r>
          </a:p>
          <a:p>
            <a:endParaRPr lang="en-US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3971920" y="2205266"/>
            <a:ext cx="9894570" cy="1023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584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9950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316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4682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dirty="0" smtClean="0"/>
              <a:t>Web Data</a:t>
            </a:r>
          </a:p>
          <a:p>
            <a:pPr lvl="1" hangingPunct="1">
              <a:spcBef>
                <a:spcPts val="0"/>
              </a:spcBef>
            </a:pPr>
            <a:r>
              <a:rPr lang="en-US" dirty="0" smtClean="0"/>
              <a:t>Tools for scraping web pages</a:t>
            </a:r>
          </a:p>
          <a:p>
            <a:pPr lvl="1" hangingPunct="1">
              <a:spcBef>
                <a:spcPts val="0"/>
              </a:spcBef>
            </a:pPr>
            <a:r>
              <a:rPr lang="en-US" dirty="0" smtClean="0"/>
              <a:t>Tools for parsing structured web data</a:t>
            </a:r>
          </a:p>
          <a:p>
            <a:pPr lvl="2" hangingPunct="1">
              <a:spcBef>
                <a:spcPts val="0"/>
              </a:spcBef>
            </a:pPr>
            <a:r>
              <a:rPr lang="en-US" dirty="0" smtClean="0"/>
              <a:t>XML/HTML</a:t>
            </a:r>
          </a:p>
          <a:p>
            <a:pPr lvl="2" hangingPunct="1">
              <a:spcBef>
                <a:spcPts val="0"/>
              </a:spcBef>
            </a:pPr>
            <a:r>
              <a:rPr lang="en-US" dirty="0" smtClean="0"/>
              <a:t>JSON</a:t>
            </a:r>
          </a:p>
          <a:p>
            <a:pPr lvl="2" hangingPunct="1">
              <a:spcBef>
                <a:spcPts val="0"/>
              </a:spcBef>
            </a:pPr>
            <a:r>
              <a:rPr lang="en-US" dirty="0" smtClean="0"/>
              <a:t>Tools for working with HTTP Requests</a:t>
            </a:r>
          </a:p>
          <a:p>
            <a:pPr hangingPunct="1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7" name="Rounded Rectangular Callout 6"/>
          <p:cNvSpPr/>
          <p:nvPr/>
        </p:nvSpPr>
        <p:spPr>
          <a:xfrm>
            <a:off x="9801225" y="6920062"/>
            <a:ext cx="5800725" cy="6019502"/>
          </a:xfrm>
          <a:prstGeom prst="wedgeRoundRectCallout">
            <a:avLst>
              <a:gd name="adj1" fmla="val -82902"/>
              <a:gd name="adj2" fmla="val -66620"/>
              <a:gd name="adj3" fmla="val 16667"/>
            </a:avLst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There are open source connectors to almost anything.</a:t>
            </a:r>
          </a:p>
          <a:p>
            <a:r>
              <a:rPr lang="en-US" dirty="0">
                <a:solidFill>
                  <a:srgbClr val="0070C0"/>
                </a:solidFill>
              </a:rPr>
              <a:t>Additionally, DB vendors offer high performance R access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29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F8F8"/>
            </a:gs>
            <a:gs pos="0">
              <a:srgbClr val="A8A8A8"/>
            </a:gs>
            <a:gs pos="100000">
              <a:srgbClr val="0070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11639839" y="5463159"/>
            <a:ext cx="2070481" cy="2"/>
          </a:xfrm>
          <a:prstGeom prst="line">
            <a:avLst/>
          </a:prstGeom>
          <a:ln w="38100">
            <a:solidFill>
              <a:srgbClr val="76A0C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98" name="Group 298"/>
          <p:cNvGrpSpPr/>
          <p:nvPr/>
        </p:nvGrpSpPr>
        <p:grpSpPr>
          <a:xfrm>
            <a:off x="12305494" y="2433169"/>
            <a:ext cx="6947295" cy="3739353"/>
            <a:chOff x="-539039" y="-1"/>
            <a:chExt cx="6327452" cy="3600773"/>
          </a:xfrm>
        </p:grpSpPr>
        <p:sp>
          <p:nvSpPr>
            <p:cNvPr id="296" name="Shape 296"/>
            <p:cNvSpPr/>
            <p:nvPr/>
          </p:nvSpPr>
          <p:spPr>
            <a:xfrm>
              <a:off x="-539039" y="-1"/>
              <a:ext cx="6327452" cy="3600773"/>
            </a:xfrm>
            <a:prstGeom prst="rect">
              <a:avLst/>
            </a:prstGeom>
            <a:solidFill>
              <a:srgbClr val="CAE4FF"/>
            </a:solidFill>
            <a:ln w="12700" cap="flat">
              <a:solidFill>
                <a:srgbClr val="76A0CA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-1" y="-1"/>
              <a:ext cx="5788414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Analytic </a:t>
              </a:r>
              <a:r>
                <a:rPr dirty="0" smtClean="0"/>
                <a:t>Communication</a:t>
              </a:r>
              <a:r>
                <a:rPr lang="en-US" dirty="0" smtClean="0"/>
                <a:t> – End users</a:t>
              </a:r>
              <a:endParaRPr dirty="0"/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5035391" y="2433169"/>
            <a:ext cx="7270103" cy="3935750"/>
            <a:chOff x="-1" y="-1"/>
            <a:chExt cx="8291101" cy="3575324"/>
          </a:xfrm>
        </p:grpSpPr>
        <p:sp>
          <p:nvSpPr>
            <p:cNvPr id="300" name="Shape 300"/>
            <p:cNvSpPr/>
            <p:nvPr/>
          </p:nvSpPr>
          <p:spPr>
            <a:xfrm>
              <a:off x="-1" y="-1"/>
              <a:ext cx="8291101" cy="3575324"/>
            </a:xfrm>
            <a:prstGeom prst="rect">
              <a:avLst/>
            </a:prstGeom>
            <a:solidFill>
              <a:srgbClr val="CAE4FF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-1" y="-1"/>
              <a:ext cx="8291101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Analytic </a:t>
              </a:r>
              <a:r>
                <a:rPr dirty="0" smtClean="0"/>
                <a:t>Understanding</a:t>
              </a:r>
              <a:r>
                <a:rPr lang="en-US" dirty="0" smtClean="0"/>
                <a:t> - Developers</a:t>
              </a:r>
              <a:endParaRPr dirty="0"/>
            </a:p>
          </p:txBody>
        </p:sp>
      </p:grpSp>
      <p:grpSp>
        <p:nvGrpSpPr>
          <p:cNvPr id="305" name="Group 305"/>
          <p:cNvGrpSpPr/>
          <p:nvPr/>
        </p:nvGrpSpPr>
        <p:grpSpPr>
          <a:xfrm>
            <a:off x="6705396" y="3129214"/>
            <a:ext cx="4951094" cy="2615154"/>
            <a:chOff x="0" y="0"/>
            <a:chExt cx="4951093" cy="2615152"/>
          </a:xfrm>
        </p:grpSpPr>
        <p:sp>
          <p:nvSpPr>
            <p:cNvPr id="303" name="Shape 303"/>
            <p:cNvSpPr/>
            <p:nvPr/>
          </p:nvSpPr>
          <p:spPr>
            <a:xfrm>
              <a:off x="-1" y="0"/>
              <a:ext cx="4951095" cy="261515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-1" y="0"/>
              <a:ext cx="4951095" cy="120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l"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RStudio</a:t>
              </a:r>
            </a:p>
            <a:p>
              <a:pPr algn="l"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Server</a:t>
              </a:r>
            </a:p>
            <a:p>
              <a:pPr algn="l"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(Cluster)</a:t>
              </a:r>
            </a:p>
          </p:txBody>
        </p:sp>
      </p:grpSp>
      <p:sp>
        <p:nvSpPr>
          <p:cNvPr id="306" name="Shape 306"/>
          <p:cNvSpPr/>
          <p:nvPr/>
        </p:nvSpPr>
        <p:spPr>
          <a:xfrm flipV="1">
            <a:off x="6451599" y="8088675"/>
            <a:ext cx="2" cy="1105409"/>
          </a:xfrm>
          <a:prstGeom prst="line">
            <a:avLst/>
          </a:prstGeom>
          <a:ln w="38100">
            <a:solidFill>
              <a:srgbClr val="B4B4B4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7" name="Shape 307"/>
          <p:cNvSpPr/>
          <p:nvPr/>
        </p:nvSpPr>
        <p:spPr>
          <a:xfrm flipV="1">
            <a:off x="9274771" y="8088675"/>
            <a:ext cx="2" cy="1105409"/>
          </a:xfrm>
          <a:prstGeom prst="line">
            <a:avLst/>
          </a:prstGeom>
          <a:ln w="38100">
            <a:solidFill>
              <a:srgbClr val="B4B4B4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15040463" y="8088676"/>
            <a:ext cx="2" cy="4128231"/>
          </a:xfrm>
          <a:prstGeom prst="line">
            <a:avLst/>
          </a:prstGeom>
          <a:ln w="38100">
            <a:solidFill>
              <a:srgbClr val="B4B4B4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9" name="Shape 309"/>
          <p:cNvSpPr/>
          <p:nvPr/>
        </p:nvSpPr>
        <p:spPr>
          <a:xfrm flipV="1">
            <a:off x="6408945" y="11267915"/>
            <a:ext cx="2" cy="1105407"/>
          </a:xfrm>
          <a:prstGeom prst="line">
            <a:avLst/>
          </a:prstGeom>
          <a:ln w="38100">
            <a:solidFill>
              <a:srgbClr val="B4B4B4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0" name="Shape 310"/>
          <p:cNvSpPr/>
          <p:nvPr/>
        </p:nvSpPr>
        <p:spPr>
          <a:xfrm flipV="1">
            <a:off x="9232116" y="11267915"/>
            <a:ext cx="2" cy="1105407"/>
          </a:xfrm>
          <a:prstGeom prst="line">
            <a:avLst/>
          </a:prstGeom>
          <a:ln w="38100">
            <a:solidFill>
              <a:srgbClr val="B4B4B4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13" name="Group 313"/>
          <p:cNvGrpSpPr/>
          <p:nvPr/>
        </p:nvGrpSpPr>
        <p:grpSpPr>
          <a:xfrm>
            <a:off x="5035989" y="11860448"/>
            <a:ext cx="14312021" cy="1270002"/>
            <a:chOff x="0" y="0"/>
            <a:chExt cx="14312019" cy="1270001"/>
          </a:xfrm>
        </p:grpSpPr>
        <p:sp>
          <p:nvSpPr>
            <p:cNvPr id="311" name="Shape 311"/>
            <p:cNvSpPr/>
            <p:nvPr/>
          </p:nvSpPr>
          <p:spPr>
            <a:xfrm>
              <a:off x="-1" y="-1"/>
              <a:ext cx="14312021" cy="1270003"/>
            </a:xfrm>
            <a:prstGeom prst="rect">
              <a:avLst/>
            </a:prstGeom>
            <a:solidFill>
              <a:srgbClr val="E1E1E1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-1" y="-1"/>
              <a:ext cx="1431202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t>Data Sources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5035989" y="8582732"/>
            <a:ext cx="2727606" cy="3140117"/>
            <a:chOff x="0" y="0"/>
            <a:chExt cx="2727605" cy="3140116"/>
          </a:xfrm>
        </p:grpSpPr>
        <p:sp>
          <p:nvSpPr>
            <p:cNvPr id="314" name="Shape 314"/>
            <p:cNvSpPr/>
            <p:nvPr/>
          </p:nvSpPr>
          <p:spPr>
            <a:xfrm>
              <a:off x="-1" y="-1"/>
              <a:ext cx="2727607" cy="3140118"/>
            </a:xfrm>
            <a:prstGeom prst="rect">
              <a:avLst/>
            </a:prstGeom>
            <a:solidFill>
              <a:srgbClr val="FFE7D0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-1" y="-1"/>
              <a:ext cx="2727607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r>
                <a:t>Flat</a:t>
              </a:r>
            </a:p>
            <a:p>
              <a:pPr algn="l">
                <a:defRPr sz="3200" i="1">
                  <a:solidFill>
                    <a:srgbClr val="000000"/>
                  </a:solidFill>
                </a:defRPr>
              </a:pPr>
              <a:r>
                <a:t>Files</a:t>
              </a:r>
            </a:p>
          </p:txBody>
        </p:sp>
      </p:grpSp>
      <p:grpSp>
        <p:nvGrpSpPr>
          <p:cNvPr id="319" name="Group 319"/>
          <p:cNvGrpSpPr/>
          <p:nvPr/>
        </p:nvGrpSpPr>
        <p:grpSpPr>
          <a:xfrm>
            <a:off x="7910969" y="8582732"/>
            <a:ext cx="2727606" cy="3140117"/>
            <a:chOff x="0" y="0"/>
            <a:chExt cx="2727605" cy="3140116"/>
          </a:xfrm>
        </p:grpSpPr>
        <p:sp>
          <p:nvSpPr>
            <p:cNvPr id="317" name="Shape 317"/>
            <p:cNvSpPr/>
            <p:nvPr/>
          </p:nvSpPr>
          <p:spPr>
            <a:xfrm>
              <a:off x="-1" y="-1"/>
              <a:ext cx="2727607" cy="3140118"/>
            </a:xfrm>
            <a:prstGeom prst="rect">
              <a:avLst/>
            </a:prstGeom>
            <a:solidFill>
              <a:srgbClr val="FFE7D0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-1" y="-1"/>
              <a:ext cx="2727607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r>
                <a:t>Data</a:t>
              </a:r>
            </a:p>
            <a:p>
              <a:pPr algn="l">
                <a:defRPr sz="3200" i="1">
                  <a:solidFill>
                    <a:srgbClr val="000000"/>
                  </a:solidFill>
                </a:defRPr>
              </a:pPr>
              <a:r>
                <a:t>Warehouse</a:t>
              </a:r>
            </a:p>
          </p:txBody>
        </p:sp>
      </p:grpSp>
      <p:grpSp>
        <p:nvGrpSpPr>
          <p:cNvPr id="322" name="Group 322"/>
          <p:cNvGrpSpPr/>
          <p:nvPr/>
        </p:nvGrpSpPr>
        <p:grpSpPr>
          <a:xfrm>
            <a:off x="10785950" y="9813039"/>
            <a:ext cx="8509029" cy="1909811"/>
            <a:chOff x="0" y="0"/>
            <a:chExt cx="8509027" cy="1909809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8509028" cy="1909810"/>
            </a:xfrm>
            <a:prstGeom prst="rect">
              <a:avLst/>
            </a:prstGeom>
            <a:solidFill>
              <a:srgbClr val="FFE7D0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0" y="0"/>
              <a:ext cx="850902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t>Hadoop</a:t>
              </a:r>
            </a:p>
          </p:txBody>
        </p:sp>
      </p:grpSp>
      <p:grpSp>
        <p:nvGrpSpPr>
          <p:cNvPr id="325" name="Group 325"/>
          <p:cNvGrpSpPr/>
          <p:nvPr/>
        </p:nvGrpSpPr>
        <p:grpSpPr>
          <a:xfrm>
            <a:off x="10785950" y="8582732"/>
            <a:ext cx="8509029" cy="1092707"/>
            <a:chOff x="0" y="0"/>
            <a:chExt cx="8509027" cy="1092705"/>
          </a:xfrm>
        </p:grpSpPr>
        <p:sp>
          <p:nvSpPr>
            <p:cNvPr id="323" name="Shape 323"/>
            <p:cNvSpPr/>
            <p:nvPr/>
          </p:nvSpPr>
          <p:spPr>
            <a:xfrm>
              <a:off x="0" y="0"/>
              <a:ext cx="8509028" cy="1092706"/>
            </a:xfrm>
            <a:prstGeom prst="rect">
              <a:avLst/>
            </a:prstGeom>
            <a:solidFill>
              <a:srgbClr val="D8FDFA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0" y="0"/>
              <a:ext cx="850902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t>Apache Spark</a:t>
              </a:r>
            </a:p>
          </p:txBody>
        </p:sp>
      </p:grpSp>
      <p:grpSp>
        <p:nvGrpSpPr>
          <p:cNvPr id="328" name="Group 328"/>
          <p:cNvGrpSpPr/>
          <p:nvPr/>
        </p:nvGrpSpPr>
        <p:grpSpPr>
          <a:xfrm>
            <a:off x="5035392" y="6146093"/>
            <a:ext cx="14209601" cy="2299041"/>
            <a:chOff x="0" y="0"/>
            <a:chExt cx="14209599" cy="2299040"/>
          </a:xfrm>
        </p:grpSpPr>
        <p:sp>
          <p:nvSpPr>
            <p:cNvPr id="326" name="Shape 326"/>
            <p:cNvSpPr/>
            <p:nvPr/>
          </p:nvSpPr>
          <p:spPr>
            <a:xfrm>
              <a:off x="-1" y="-1"/>
              <a:ext cx="14209601" cy="2299042"/>
            </a:xfrm>
            <a:prstGeom prst="rect">
              <a:avLst/>
            </a:prstGeom>
            <a:solidFill>
              <a:srgbClr val="C7E9CB"/>
            </a:solidFill>
            <a:ln w="12700" cap="flat">
              <a:solidFill>
                <a:srgbClr val="B4B4B4"/>
              </a:solidFill>
              <a:prstDash val="solid"/>
              <a:miter lim="400000"/>
            </a:ln>
            <a:effectLst>
              <a:outerShdw blurRad="127000" dist="76200" dir="1828381" rotWithShape="0">
                <a:srgbClr val="000000">
                  <a:alpha val="15012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32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-1" y="-1"/>
              <a:ext cx="142096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3200" i="1">
                  <a:solidFill>
                    <a:srgbClr val="000000"/>
                  </a:solidFill>
                </a:defRPr>
              </a:lvl1pPr>
            </a:lstStyle>
            <a:p>
              <a:r>
                <a:t>Analytic Engine</a:t>
              </a:r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5252912" y="7661740"/>
            <a:ext cx="13774561" cy="605594"/>
            <a:chOff x="0" y="0"/>
            <a:chExt cx="13774560" cy="605592"/>
          </a:xfrm>
        </p:grpSpPr>
        <p:sp>
          <p:nvSpPr>
            <p:cNvPr id="329" name="Shape 329"/>
            <p:cNvSpPr/>
            <p:nvPr/>
          </p:nvSpPr>
          <p:spPr>
            <a:xfrm>
              <a:off x="0" y="0"/>
              <a:ext cx="13774561" cy="605593"/>
            </a:xfrm>
            <a:prstGeom prst="rect">
              <a:avLst/>
            </a:prstGeom>
            <a:solidFill>
              <a:srgbClr val="B7E1BE"/>
            </a:solidFill>
            <a:ln w="12700" cap="flat">
              <a:solidFill>
                <a:srgbClr val="8DAF9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0" y="67846"/>
              <a:ext cx="1377456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R Packages</a:t>
              </a:r>
            </a:p>
          </p:txBody>
        </p:sp>
      </p:grpSp>
      <p:pic>
        <p:nvPicPr>
          <p:cNvPr id="33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6661" y="6387562"/>
            <a:ext cx="1410677" cy="1093275"/>
          </a:xfrm>
          <a:prstGeom prst="rect">
            <a:avLst/>
          </a:prstGeom>
          <a:ln w="12700">
            <a:miter lim="400000"/>
          </a:ln>
          <a:effectLst>
            <a:outerShdw blurRad="127000" dist="76200" dir="1828381" rotWithShape="0">
              <a:srgbClr val="000000">
                <a:alpha val="15012"/>
              </a:srgbClr>
            </a:outerShdw>
          </a:effectLst>
        </p:spPr>
      </p:pic>
      <p:grpSp>
        <p:nvGrpSpPr>
          <p:cNvPr id="337" name="Group 337"/>
          <p:cNvGrpSpPr/>
          <p:nvPr/>
        </p:nvGrpSpPr>
        <p:grpSpPr>
          <a:xfrm>
            <a:off x="7582414" y="3297168"/>
            <a:ext cx="3128021" cy="2496195"/>
            <a:chOff x="0" y="0"/>
            <a:chExt cx="3128020" cy="2496193"/>
          </a:xfrm>
        </p:grpSpPr>
        <p:pic>
          <p:nvPicPr>
            <p:cNvPr id="333" name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15081"/>
            <a:stretch>
              <a:fillRect/>
            </a:stretch>
          </p:blipFill>
          <p:spPr>
            <a:xfrm>
              <a:off x="-1" y="0"/>
              <a:ext cx="2020061" cy="1828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15081"/>
            <a:stretch>
              <a:fillRect/>
            </a:stretch>
          </p:blipFill>
          <p:spPr>
            <a:xfrm>
              <a:off x="546131" y="352162"/>
              <a:ext cx="2020060" cy="1828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15081"/>
            <a:stretch>
              <a:fillRect/>
            </a:stretch>
          </p:blipFill>
          <p:spPr>
            <a:xfrm>
              <a:off x="1107960" y="667238"/>
              <a:ext cx="2020061" cy="1828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image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92357" y="1685330"/>
              <a:ext cx="453904" cy="453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0" name="Group 340"/>
          <p:cNvGrpSpPr/>
          <p:nvPr/>
        </p:nvGrpSpPr>
        <p:grpSpPr>
          <a:xfrm>
            <a:off x="13693669" y="3773373"/>
            <a:ext cx="5329825" cy="605594"/>
            <a:chOff x="0" y="0"/>
            <a:chExt cx="5329823" cy="605592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5329824" cy="60559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0" y="67846"/>
              <a:ext cx="53298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Shiny Server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13693669" y="3199085"/>
            <a:ext cx="5329825" cy="605594"/>
            <a:chOff x="0" y="0"/>
            <a:chExt cx="5329823" cy="605592"/>
          </a:xfrm>
        </p:grpSpPr>
        <p:sp>
          <p:nvSpPr>
            <p:cNvPr id="341" name="Shape 341"/>
            <p:cNvSpPr/>
            <p:nvPr/>
          </p:nvSpPr>
          <p:spPr>
            <a:xfrm>
              <a:off x="0" y="0"/>
              <a:ext cx="5329824" cy="60559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67846"/>
              <a:ext cx="53298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RStudio Connect</a:t>
              </a:r>
            </a:p>
          </p:txBody>
        </p:sp>
      </p:grpSp>
      <p:pic>
        <p:nvPicPr>
          <p:cNvPr id="344" name="image8.png"/>
          <p:cNvPicPr>
            <a:picLocks noChangeAspect="1"/>
          </p:cNvPicPr>
          <p:nvPr/>
        </p:nvPicPr>
        <p:blipFill>
          <a:blip r:embed="rId3">
            <a:extLst/>
          </a:blip>
          <a:srcRect b="15082"/>
          <a:stretch>
            <a:fillRect/>
          </a:stretch>
        </p:blipFill>
        <p:spPr>
          <a:xfrm>
            <a:off x="18146816" y="3839845"/>
            <a:ext cx="548729" cy="496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10.png"/>
          <p:cNvPicPr>
            <a:picLocks noChangeAspect="1"/>
          </p:cNvPicPr>
          <p:nvPr/>
        </p:nvPicPr>
        <p:blipFill>
          <a:blip r:embed="rId5">
            <a:extLst/>
          </a:blip>
          <a:srcRect b="52525"/>
          <a:stretch>
            <a:fillRect/>
          </a:stretch>
        </p:blipFill>
        <p:spPr>
          <a:xfrm>
            <a:off x="17980922" y="3401076"/>
            <a:ext cx="880683" cy="201527"/>
          </a:xfrm>
          <a:prstGeom prst="rect">
            <a:avLst/>
          </a:prstGeom>
          <a:ln w="6350">
            <a:solidFill>
              <a:srgbClr val="B4B4B4"/>
            </a:solidFill>
            <a:miter lim="400000"/>
          </a:ln>
        </p:spPr>
      </p:pic>
      <p:pic>
        <p:nvPicPr>
          <p:cNvPr id="346" name="image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19963" y="10205910"/>
            <a:ext cx="909619" cy="909618"/>
          </a:xfrm>
          <a:prstGeom prst="rect">
            <a:avLst/>
          </a:prstGeom>
          <a:ln w="12700">
            <a:miter lim="400000"/>
          </a:ln>
          <a:effectLst>
            <a:outerShdw blurRad="127000" dist="76200" dir="1828381" rotWithShape="0">
              <a:srgbClr val="000000">
                <a:alpha val="10243"/>
              </a:srgbClr>
            </a:outerShdw>
          </a:effectLst>
        </p:spPr>
      </p:pic>
      <p:pic>
        <p:nvPicPr>
          <p:cNvPr id="347" name="image12.png"/>
          <p:cNvPicPr>
            <a:picLocks noChangeAspect="1"/>
          </p:cNvPicPr>
          <p:nvPr/>
        </p:nvPicPr>
        <p:blipFill>
          <a:blip r:embed="rId7">
            <a:extLst/>
          </a:blip>
          <a:srcRect t="23682" b="23682"/>
          <a:stretch>
            <a:fillRect/>
          </a:stretch>
        </p:blipFill>
        <p:spPr>
          <a:xfrm>
            <a:off x="14143127" y="8656804"/>
            <a:ext cx="1794765" cy="944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69854" y="4776585"/>
            <a:ext cx="909618" cy="909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1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611812" y="9872739"/>
            <a:ext cx="1575961" cy="157596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 flipV="1">
            <a:off x="14586817" y="4573097"/>
            <a:ext cx="2" cy="944564"/>
          </a:xfrm>
          <a:prstGeom prst="line">
            <a:avLst/>
          </a:prstGeom>
          <a:ln w="38100">
            <a:solidFill>
              <a:srgbClr val="76A0C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7" name="Shape 357"/>
          <p:cNvSpPr/>
          <p:nvPr/>
        </p:nvSpPr>
        <p:spPr>
          <a:xfrm flipV="1">
            <a:off x="16376341" y="4573097"/>
            <a:ext cx="2" cy="944564"/>
          </a:xfrm>
          <a:prstGeom prst="line">
            <a:avLst/>
          </a:prstGeom>
          <a:ln w="38100">
            <a:solidFill>
              <a:srgbClr val="76A0C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8" name="Shape 358"/>
          <p:cNvSpPr/>
          <p:nvPr/>
        </p:nvSpPr>
        <p:spPr>
          <a:xfrm flipV="1">
            <a:off x="18134574" y="4545979"/>
            <a:ext cx="3" cy="944564"/>
          </a:xfrm>
          <a:prstGeom prst="line">
            <a:avLst/>
          </a:prstGeom>
          <a:ln w="38100">
            <a:solidFill>
              <a:srgbClr val="76A0CA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61" name="Group 361"/>
          <p:cNvGrpSpPr/>
          <p:nvPr/>
        </p:nvGrpSpPr>
        <p:grpSpPr>
          <a:xfrm>
            <a:off x="13695785" y="5177409"/>
            <a:ext cx="1782065" cy="609602"/>
            <a:chOff x="0" y="0"/>
            <a:chExt cx="1782064" cy="609601"/>
          </a:xfrm>
        </p:grpSpPr>
        <p:sp>
          <p:nvSpPr>
            <p:cNvPr id="359" name="Shape 359"/>
            <p:cNvSpPr/>
            <p:nvPr/>
          </p:nvSpPr>
          <p:spPr>
            <a:xfrm>
              <a:off x="-1" y="-1"/>
              <a:ext cx="1782066" cy="60960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-1" y="82550"/>
              <a:ext cx="1782066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</a:defRPr>
              </a:lvl1pPr>
            </a:lstStyle>
            <a:p>
              <a:r>
                <a:t>Apps</a:t>
              </a:r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15469666" y="5177409"/>
            <a:ext cx="1782065" cy="609602"/>
            <a:chOff x="0" y="0"/>
            <a:chExt cx="1782064" cy="609601"/>
          </a:xfrm>
        </p:grpSpPr>
        <p:sp>
          <p:nvSpPr>
            <p:cNvPr id="362" name="Shape 362"/>
            <p:cNvSpPr/>
            <p:nvPr/>
          </p:nvSpPr>
          <p:spPr>
            <a:xfrm>
              <a:off x="-1" y="-1"/>
              <a:ext cx="1782066" cy="60960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-1" y="82550"/>
              <a:ext cx="1782066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</a:defRPr>
              </a:lvl1pPr>
            </a:lstStyle>
            <a:p>
              <a:r>
                <a:t>Docs</a:t>
              </a:r>
            </a:p>
          </p:txBody>
        </p:sp>
      </p:grpSp>
      <p:grpSp>
        <p:nvGrpSpPr>
          <p:cNvPr id="367" name="Group 367"/>
          <p:cNvGrpSpPr/>
          <p:nvPr/>
        </p:nvGrpSpPr>
        <p:grpSpPr>
          <a:xfrm>
            <a:off x="17239313" y="5177409"/>
            <a:ext cx="1782065" cy="609602"/>
            <a:chOff x="0" y="0"/>
            <a:chExt cx="1782064" cy="609601"/>
          </a:xfrm>
        </p:grpSpPr>
        <p:sp>
          <p:nvSpPr>
            <p:cNvPr id="365" name="Shape 365"/>
            <p:cNvSpPr/>
            <p:nvPr/>
          </p:nvSpPr>
          <p:spPr>
            <a:xfrm>
              <a:off x="-1" y="-1"/>
              <a:ext cx="1782066" cy="60960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-1" y="82550"/>
              <a:ext cx="1782066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</a:defRPr>
              </a:lvl1pPr>
            </a:lstStyle>
            <a:p>
              <a:r>
                <a:t>Plots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13693669" y="4337194"/>
            <a:ext cx="5329825" cy="605594"/>
            <a:chOff x="0" y="0"/>
            <a:chExt cx="5329823" cy="605592"/>
          </a:xfrm>
        </p:grpSpPr>
        <p:sp>
          <p:nvSpPr>
            <p:cNvPr id="368" name="Shape 368"/>
            <p:cNvSpPr/>
            <p:nvPr/>
          </p:nvSpPr>
          <p:spPr>
            <a:xfrm>
              <a:off x="0" y="0"/>
              <a:ext cx="5329824" cy="605593"/>
            </a:xfrm>
            <a:prstGeom prst="rect">
              <a:avLst/>
            </a:prstGeom>
            <a:solidFill>
              <a:srgbClr val="9ACCFE"/>
            </a:solidFill>
            <a:ln w="12700" cap="flat">
              <a:solidFill>
                <a:srgbClr val="779FC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0" y="67846"/>
              <a:ext cx="532982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solidFill>
                    <a:srgbClr val="0000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shinyapps.io</a:t>
              </a:r>
            </a:p>
          </p:txBody>
        </p:sp>
      </p:grpSp>
      <p:pic>
        <p:nvPicPr>
          <p:cNvPr id="371" name="image1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146816" y="4365549"/>
            <a:ext cx="548880" cy="54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829797" y="3636362"/>
            <a:ext cx="909619" cy="909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1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995009" y="12296895"/>
            <a:ext cx="522657" cy="52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1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388868" y="12218961"/>
            <a:ext cx="678524" cy="67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17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09759" y="12114714"/>
            <a:ext cx="887017" cy="8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18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938593" y="12259898"/>
            <a:ext cx="843967" cy="596648"/>
          </a:xfrm>
          <a:prstGeom prst="rect">
            <a:avLst/>
          </a:prstGeom>
          <a:ln w="12700">
            <a:solidFill>
              <a:srgbClr val="B4B4B4"/>
            </a:solidFill>
            <a:miter lim="400000"/>
          </a:ln>
        </p:spPr>
      </p:pic>
      <p:pic>
        <p:nvPicPr>
          <p:cNvPr id="377" name="image19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84689" y="12256095"/>
            <a:ext cx="604256" cy="60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20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5655295" y="12218961"/>
            <a:ext cx="678523" cy="67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21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559485" y="12205861"/>
            <a:ext cx="775197" cy="7047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Group 384"/>
          <p:cNvGrpSpPr/>
          <p:nvPr/>
        </p:nvGrpSpPr>
        <p:grpSpPr>
          <a:xfrm>
            <a:off x="16507975" y="7708900"/>
            <a:ext cx="1789012" cy="511274"/>
            <a:chOff x="0" y="0"/>
            <a:chExt cx="1789010" cy="511273"/>
          </a:xfrm>
        </p:grpSpPr>
        <p:pic>
          <p:nvPicPr>
            <p:cNvPr id="380" name="image22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50111" y="0"/>
              <a:ext cx="439384" cy="50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23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0"/>
              <a:ext cx="439384" cy="50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24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894747" y="0"/>
              <a:ext cx="439384" cy="50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image25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347864" y="0"/>
              <a:ext cx="441147" cy="5112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5" name="image26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100167" y="12302586"/>
            <a:ext cx="511274" cy="51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29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5103515" y="5302822"/>
            <a:ext cx="358777" cy="358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30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6866026" y="5323580"/>
            <a:ext cx="317262" cy="31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31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8665899" y="5325707"/>
            <a:ext cx="274908" cy="274908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13277451" y="6547318"/>
            <a:ext cx="53425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 i="1">
                <a:solidFill>
                  <a:srgbClr val="000000"/>
                </a:solidFill>
              </a:defRPr>
            </a:pPr>
            <a:r>
              <a:t>CRAN, MRO, R Enterprise, etc.</a:t>
            </a:r>
          </a:p>
          <a:p>
            <a:pPr algn="l">
              <a:defRPr sz="2400" i="1">
                <a:solidFill>
                  <a:srgbClr val="000000"/>
                </a:solidFill>
              </a:defRPr>
            </a:pPr>
            <a:r>
              <a:t>Compiled or binaries</a:t>
            </a:r>
          </a:p>
        </p:txBody>
      </p:sp>
      <p:grpSp>
        <p:nvGrpSpPr>
          <p:cNvPr id="396" name="Group 396"/>
          <p:cNvGrpSpPr/>
          <p:nvPr/>
        </p:nvGrpSpPr>
        <p:grpSpPr>
          <a:xfrm>
            <a:off x="12976231" y="10178357"/>
            <a:ext cx="4128468" cy="1666743"/>
            <a:chOff x="0" y="0"/>
            <a:chExt cx="4128466" cy="1666742"/>
          </a:xfrm>
        </p:grpSpPr>
        <p:pic>
          <p:nvPicPr>
            <p:cNvPr id="392" name="image32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563064" y="491389"/>
              <a:ext cx="1565403" cy="1175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image33.pn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1" y="0"/>
              <a:ext cx="2259938" cy="585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image34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304077" y="596411"/>
              <a:ext cx="1927635" cy="700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image35.pn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810742" y="17460"/>
              <a:ext cx="1070047" cy="717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" name="Shape 231"/>
          <p:cNvSpPr txBox="1">
            <a:spLocks/>
          </p:cNvSpPr>
          <p:nvPr/>
        </p:nvSpPr>
        <p:spPr>
          <a:xfrm>
            <a:off x="5072921" y="276768"/>
            <a:ext cx="15419277" cy="19960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75120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375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500" b="0" i="0" u="none" strike="noStrike" cap="small" spc="0" baseline="0">
                <a:ln>
                  <a:noFill/>
                </a:ln>
                <a:solidFill>
                  <a:srgbClr val="4287C7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 smtClean="0">
                <a:solidFill>
                  <a:srgbClr val="E7ECF0"/>
                </a:solidFill>
              </a:rPr>
              <a:t>R on Spark</a:t>
            </a:r>
            <a:endParaRPr lang="en-US" dirty="0">
              <a:solidFill>
                <a:srgbClr val="E7ECF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9230" y="4227444"/>
            <a:ext cx="1371600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Gill Sans Light"/>
              </a:rPr>
              <a:t>A Useful</a:t>
            </a:r>
            <a:r>
              <a:rPr kumimoji="0" lang="en-US" sz="8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Gill Sans Light"/>
              </a:rPr>
              <a:t> Distinction: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Data</a:t>
            </a:r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Engineering vs Data Science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4277" y="8233759"/>
            <a:ext cx="19858892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"The difference between engineers and scientists is that most of the time engineers know what they are doing." 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Robert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Horton,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Data Scientist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9281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13" y="3101256"/>
            <a:ext cx="6499993" cy="6492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Statistics, plots, models, interactive visualizations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43" y="8226699"/>
            <a:ext cx="8255000" cy="509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" y="3792821"/>
            <a:ext cx="85344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648" y="7974940"/>
            <a:ext cx="64008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0811" y="2205266"/>
            <a:ext cx="6096000" cy="609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323" y="7078950"/>
            <a:ext cx="665683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1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>
                <a:solidFill>
                  <a:srgbClr val="447FB5"/>
                </a:solidFill>
              </a:defRPr>
            </a:lvl1pPr>
          </a:lstStyle>
          <a:p>
            <a:r>
              <a:rPr lang="en-US" dirty="0" err="1" smtClean="0"/>
              <a:t>Javascript</a:t>
            </a:r>
            <a:r>
              <a:rPr lang="en-US" dirty="0" smtClean="0"/>
              <a:t> Visualizations</a:t>
            </a:r>
            <a:endParaRPr dirty="0"/>
          </a:p>
        </p:txBody>
      </p:sp>
      <p:sp>
        <p:nvSpPr>
          <p:cNvPr id="752" name="Shape 752"/>
          <p:cNvSpPr/>
          <p:nvPr/>
        </p:nvSpPr>
        <p:spPr>
          <a:xfrm>
            <a:off x="1401566" y="2519730"/>
            <a:ext cx="20694363" cy="1549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84200">
              <a:lnSpc>
                <a:spcPct val="110000"/>
              </a:lnSpc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Packages with ready-to-use htmlwidgets:</a:t>
            </a:r>
          </a:p>
        </p:txBody>
      </p:sp>
      <p:pic>
        <p:nvPicPr>
          <p:cNvPr id="753" name="Screen Shot 2015-02-27 at 10.57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455" y="4374697"/>
            <a:ext cx="3085273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54" name="Screen Shot 2015-02-27 at 10.57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455" y="6383627"/>
            <a:ext cx="3083892" cy="186656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55" name="Screen Shot 2015-02-27 at 10.57.1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455" y="8354121"/>
            <a:ext cx="3085273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56" name="Screen Shot 2015-02-27 at 10.57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455" y="10351623"/>
            <a:ext cx="3080579" cy="18894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759" name="Group 759"/>
          <p:cNvGrpSpPr/>
          <p:nvPr/>
        </p:nvGrpSpPr>
        <p:grpSpPr>
          <a:xfrm>
            <a:off x="12558980" y="6363211"/>
            <a:ext cx="3086101" cy="1905001"/>
            <a:chOff x="0" y="0"/>
            <a:chExt cx="3086100" cy="1905000"/>
          </a:xfrm>
        </p:grpSpPr>
        <p:sp>
          <p:nvSpPr>
            <p:cNvPr id="757" name="Shape 757"/>
            <p:cNvSpPr/>
            <p:nvPr/>
          </p:nvSpPr>
          <p:spPr>
            <a:xfrm>
              <a:off x="0" y="0"/>
              <a:ext cx="3086100" cy="1905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58" name="Screen Shot 2015-02-27 at 10.58.02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6718" y="88900"/>
              <a:ext cx="2492664" cy="172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2" name="Group 762"/>
          <p:cNvGrpSpPr/>
          <p:nvPr/>
        </p:nvGrpSpPr>
        <p:grpSpPr>
          <a:xfrm>
            <a:off x="12558980" y="8357111"/>
            <a:ext cx="3086101" cy="1905001"/>
            <a:chOff x="0" y="0"/>
            <a:chExt cx="3086100" cy="1905000"/>
          </a:xfrm>
        </p:grpSpPr>
        <p:sp>
          <p:nvSpPr>
            <p:cNvPr id="760" name="Shape 760"/>
            <p:cNvSpPr/>
            <p:nvPr/>
          </p:nvSpPr>
          <p:spPr>
            <a:xfrm>
              <a:off x="0" y="0"/>
              <a:ext cx="3086100" cy="1905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61" name="Screen Shot 2015-02-27 at 10.58.13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0427" y="101807"/>
              <a:ext cx="2865246" cy="170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5" name="Group 765"/>
          <p:cNvGrpSpPr/>
          <p:nvPr/>
        </p:nvGrpSpPr>
        <p:grpSpPr>
          <a:xfrm>
            <a:off x="12558980" y="10351011"/>
            <a:ext cx="3086101" cy="1905001"/>
            <a:chOff x="0" y="0"/>
            <a:chExt cx="3086100" cy="1905000"/>
          </a:xfrm>
        </p:grpSpPr>
        <p:sp>
          <p:nvSpPr>
            <p:cNvPr id="763" name="Shape 763"/>
            <p:cNvSpPr/>
            <p:nvPr/>
          </p:nvSpPr>
          <p:spPr>
            <a:xfrm>
              <a:off x="0" y="0"/>
              <a:ext cx="3086100" cy="1905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64" name="Screen Shot 2015-02-27 at 10.58.27 PM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4249" y="120804"/>
              <a:ext cx="2657602" cy="1663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8" name="Group 768"/>
          <p:cNvGrpSpPr/>
          <p:nvPr/>
        </p:nvGrpSpPr>
        <p:grpSpPr>
          <a:xfrm>
            <a:off x="12558980" y="4369311"/>
            <a:ext cx="3086101" cy="1905001"/>
            <a:chOff x="0" y="0"/>
            <a:chExt cx="3086100" cy="1905000"/>
          </a:xfrm>
        </p:grpSpPr>
        <p:sp>
          <p:nvSpPr>
            <p:cNvPr id="766" name="Shape 766"/>
            <p:cNvSpPr/>
            <p:nvPr/>
          </p:nvSpPr>
          <p:spPr>
            <a:xfrm>
              <a:off x="0" y="0"/>
              <a:ext cx="3086100" cy="1905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67" name="Screen Shot 2015-02-27 at 11.08.12 PM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3500" y="44398"/>
              <a:ext cx="2959101" cy="1689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9" name="Shape 769"/>
          <p:cNvSpPr/>
          <p:nvPr/>
        </p:nvSpPr>
        <p:spPr>
          <a:xfrm>
            <a:off x="4039251" y="4477994"/>
            <a:ext cx="6983349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84200"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Leaflet</a:t>
            </a:r>
            <a:r>
              <a:t> </a:t>
            </a:r>
            <a:r>
              <a:rPr sz="4000"/>
              <a:t>- Interactive maps</a:t>
            </a:r>
          </a:p>
          <a:p>
            <a:pPr algn="l" defTabSz="584200">
              <a:defRPr sz="400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0"/>
              </a:rPr>
              <a:t>rstudio.github.io/leaflet/</a:t>
            </a:r>
          </a:p>
        </p:txBody>
      </p:sp>
      <p:sp>
        <p:nvSpPr>
          <p:cNvPr id="770" name="Shape 770"/>
          <p:cNvSpPr/>
          <p:nvPr/>
        </p:nvSpPr>
        <p:spPr>
          <a:xfrm>
            <a:off x="15872254" y="4477994"/>
            <a:ext cx="6983349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84200"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rCharts</a:t>
            </a:r>
            <a:r>
              <a:t> </a:t>
            </a:r>
            <a:r>
              <a:rPr sz="4000"/>
              <a:t>- Various charts</a:t>
            </a:r>
          </a:p>
          <a:p>
            <a:pPr algn="l" defTabSz="584200">
              <a:defRPr sz="400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1"/>
              </a:rPr>
              <a:t>rCharts.io</a:t>
            </a:r>
          </a:p>
        </p:txBody>
      </p:sp>
      <p:sp>
        <p:nvSpPr>
          <p:cNvPr id="771" name="Shape 771"/>
          <p:cNvSpPr/>
          <p:nvPr/>
        </p:nvSpPr>
        <p:spPr>
          <a:xfrm>
            <a:off x="4039251" y="6470779"/>
            <a:ext cx="6983349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84200"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dygraphs</a:t>
            </a:r>
            <a:r>
              <a:t> </a:t>
            </a:r>
            <a:r>
              <a:rPr sz="4000"/>
              <a:t>- Time series</a:t>
            </a:r>
          </a:p>
          <a:p>
            <a:pPr algn="l" defTabSz="584200">
              <a:defRPr sz="520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 u="sng">
                <a:hlinkClick r:id="rId12"/>
              </a:rPr>
              <a:t>rstudio.github.io/dygraphs</a:t>
            </a:r>
          </a:p>
        </p:txBody>
      </p:sp>
      <p:sp>
        <p:nvSpPr>
          <p:cNvPr id="772" name="Shape 772"/>
          <p:cNvSpPr/>
          <p:nvPr/>
        </p:nvSpPr>
        <p:spPr>
          <a:xfrm>
            <a:off x="4039251" y="8463564"/>
            <a:ext cx="8402765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54990">
              <a:defRPr sz="494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networkD3</a:t>
            </a:r>
            <a:r>
              <a:t> </a:t>
            </a:r>
            <a:r>
              <a:rPr sz="3800"/>
              <a:t>- network graphs</a:t>
            </a:r>
          </a:p>
          <a:p>
            <a:pPr algn="l" defTabSz="554990">
              <a:defRPr sz="3514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3"/>
              </a:rPr>
              <a:t>christophergandrud.github.io/networkD3/</a:t>
            </a:r>
          </a:p>
        </p:txBody>
      </p:sp>
      <p:sp>
        <p:nvSpPr>
          <p:cNvPr id="773" name="Shape 773"/>
          <p:cNvSpPr/>
          <p:nvPr/>
        </p:nvSpPr>
        <p:spPr>
          <a:xfrm>
            <a:off x="4039251" y="10456349"/>
            <a:ext cx="6983349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84200"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threejs</a:t>
            </a:r>
            <a:r>
              <a:t> </a:t>
            </a:r>
            <a:r>
              <a:rPr sz="4000"/>
              <a:t>- 3D charts</a:t>
            </a:r>
          </a:p>
          <a:p>
            <a:pPr algn="l" defTabSz="584200">
              <a:defRPr sz="400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4"/>
              </a:rPr>
              <a:t>github.com/bwlewis/rthreejs</a:t>
            </a:r>
          </a:p>
        </p:txBody>
      </p:sp>
      <p:sp>
        <p:nvSpPr>
          <p:cNvPr id="774" name="Shape 774"/>
          <p:cNvSpPr/>
          <p:nvPr/>
        </p:nvSpPr>
        <p:spPr>
          <a:xfrm>
            <a:off x="15872254" y="6585461"/>
            <a:ext cx="7797640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92500"/>
          </a:bodyPr>
          <a:lstStyle/>
          <a:p>
            <a:pPr algn="l" defTabSz="572516">
              <a:defRPr sz="5096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MetricsGraphics </a:t>
            </a:r>
            <a:r>
              <a:rPr sz="3920"/>
              <a:t>- d3 charts</a:t>
            </a:r>
          </a:p>
          <a:p>
            <a:pPr algn="l" defTabSz="572516">
              <a:defRPr sz="3822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5"/>
              </a:rPr>
              <a:t>hrbrmstr.github.io/metricsgraphics/</a:t>
            </a:r>
          </a:p>
        </p:txBody>
      </p:sp>
      <p:sp>
        <p:nvSpPr>
          <p:cNvPr id="775" name="Shape 775"/>
          <p:cNvSpPr/>
          <p:nvPr/>
        </p:nvSpPr>
        <p:spPr>
          <a:xfrm>
            <a:off x="15872254" y="8460408"/>
            <a:ext cx="6983349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84200"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DT</a:t>
            </a:r>
            <a:r>
              <a:t> </a:t>
            </a:r>
            <a:r>
              <a:rPr sz="4000"/>
              <a:t>- Data tables</a:t>
            </a:r>
          </a:p>
          <a:p>
            <a:pPr algn="l" defTabSz="584200">
              <a:defRPr sz="400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6"/>
              </a:rPr>
              <a:t>rstudio.github.io/DT/</a:t>
            </a:r>
          </a:p>
        </p:txBody>
      </p:sp>
      <p:sp>
        <p:nvSpPr>
          <p:cNvPr id="776" name="Shape 776"/>
          <p:cNvSpPr/>
          <p:nvPr/>
        </p:nvSpPr>
        <p:spPr>
          <a:xfrm>
            <a:off x="15872254" y="10454308"/>
            <a:ext cx="7797640" cy="1698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537463">
              <a:defRPr sz="4784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rPr>
              <a:t>Diagrammer</a:t>
            </a:r>
            <a:r>
              <a:t> </a:t>
            </a:r>
            <a:r>
              <a:rPr sz="3680"/>
              <a:t>- Diagrams</a:t>
            </a:r>
          </a:p>
          <a:p>
            <a:pPr algn="l" defTabSz="537463">
              <a:defRPr sz="3680">
                <a:solidFill>
                  <a:srgbClr val="0365C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17"/>
              </a:rPr>
              <a:t>rich-iannone.github.io/DiagrammeR/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312924"/>
            <a:ext cx="7037471" cy="1023691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R has the most sophisticated and complete library of statistical algorithms</a:t>
            </a:r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 smtClean="0">
                <a:hlinkClick r:id="rId2"/>
              </a:rPr>
              <a:t>Bayesian Stats</a:t>
            </a:r>
            <a:endParaRPr lang="en-US" dirty="0" smtClean="0">
              <a:hlinkClick r:id="rId3"/>
            </a:endParaRPr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 smtClean="0">
                <a:hlinkClick r:id="rId3"/>
              </a:rPr>
              <a:t>Machine </a:t>
            </a:r>
            <a:r>
              <a:rPr lang="en-US" dirty="0" smtClean="0">
                <a:hlinkClick r:id="rId3"/>
              </a:rPr>
              <a:t>Learning </a:t>
            </a: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 smtClean="0">
                <a:hlinkClick r:id="rId4"/>
              </a:rPr>
              <a:t>Multivariate Stats</a:t>
            </a: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 smtClean="0">
                <a:hlinkClick r:id="rId5"/>
              </a:rPr>
              <a:t>Spatial Stats</a:t>
            </a: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 smtClean="0">
                <a:hlinkClick r:id="rId6"/>
              </a:rPr>
              <a:t>Time Series</a:t>
            </a:r>
            <a:endParaRPr lang="en-US" dirty="0" smtClean="0"/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r>
              <a:rPr lang="en-US" dirty="0">
                <a:hlinkClick r:id="rId7"/>
              </a:rPr>
              <a:t>e</a:t>
            </a:r>
            <a:r>
              <a:rPr lang="en-US" dirty="0" smtClean="0">
                <a:hlinkClick r:id="rId7"/>
              </a:rPr>
              <a:t>tc</a:t>
            </a:r>
            <a:r>
              <a:rPr lang="en-US" dirty="0" smtClean="0"/>
              <a:t>.</a:t>
            </a:r>
            <a:endParaRPr lang="en-US" dirty="0"/>
          </a:p>
          <a:p>
            <a:pPr lvl="1" defTabSz="914400">
              <a:spcBef>
                <a:spcPts val="0"/>
              </a:spcBef>
              <a:buSzTx/>
              <a:buFont typeface="Arial" charset="0"/>
              <a:buChar char="•"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0119561" y="1844597"/>
            <a:ext cx="11609471" cy="1070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584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49950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316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468268" marR="0" indent="-575468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rtl="0" hangingPunct="1">
              <a:spcBef>
                <a:spcPts val="0"/>
              </a:spcBef>
            </a:pPr>
            <a:r>
              <a:rPr lang="en-US" sz="1800" i="1" dirty="0" err="1" smtClean="0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lang="en-US" sz="1800" i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1800" i="1" dirty="0" smtClean="0"/>
              <a:t>function part of base R</a:t>
            </a:r>
          </a:p>
          <a:p>
            <a:pPr rtl="0" hangingPunct="1">
              <a:spcBef>
                <a:spcPts val="0"/>
              </a:spcBef>
            </a:pPr>
            <a:r>
              <a:rPr lang="en-US" sz="1800" i="1" dirty="0" smtClean="0"/>
              <a:t>Packages to help with convergence and improve the fit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8"/>
              </a:rPr>
              <a:t>glm2</a:t>
            </a:r>
            <a:r>
              <a:rPr lang="en-US" sz="1800" dirty="0" smtClean="0"/>
              <a:t> implements a refinement to the IRLS algorithm in order to help with convergence issues commonly associated with nonstandard link functions.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9"/>
              </a:rPr>
              <a:t>brglm</a:t>
            </a:r>
            <a:r>
              <a:rPr lang="en-US" sz="1800" dirty="0" smtClean="0"/>
              <a:t> fits binomial response models with a bias reduction method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0"/>
              </a:rPr>
              <a:t>safeBinaryRegression</a:t>
            </a:r>
            <a:r>
              <a:rPr lang="en-US" sz="1800" dirty="0" smtClean="0"/>
              <a:t> provides a function that overloads </a:t>
            </a:r>
            <a:r>
              <a:rPr lang="en-US" sz="1800" dirty="0" err="1" smtClean="0"/>
              <a:t>glm</a:t>
            </a:r>
            <a:r>
              <a:rPr lang="en-US" sz="1800" dirty="0" smtClean="0"/>
              <a:t>() to provide a test for the existence of the maximum likelihood estimates for binomial models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1"/>
              </a:rPr>
              <a:t>pscl</a:t>
            </a:r>
            <a:r>
              <a:rPr lang="en-US" sz="1800" dirty="0" smtClean="0"/>
              <a:t> provides goodness of fit measures for GLMs</a:t>
            </a:r>
          </a:p>
          <a:p>
            <a:pPr marL="736600" lvl="1" rtl="0" hangingPunct="1">
              <a:spcBef>
                <a:spcPts val="0"/>
              </a:spcBef>
            </a:pPr>
            <a:r>
              <a:rPr lang="en-US" sz="1800" i="1" dirty="0" smtClean="0"/>
              <a:t>Packages for variable selection and regularization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2"/>
              </a:rPr>
              <a:t>bestglm</a:t>
            </a:r>
            <a:r>
              <a:rPr lang="en-US" sz="1800" dirty="0" smtClean="0"/>
              <a:t> selects a “best” subset of input variables for GLMs using cross validation and various information criteria.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3"/>
              </a:rPr>
              <a:t>glmnet</a:t>
            </a:r>
            <a:r>
              <a:rPr lang="en-US" sz="1800" dirty="0" smtClean="0"/>
              <a:t> provides functions to fit linear regression, binary logistic regression and multinomial normal regression with convex penalties.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4"/>
              </a:rPr>
              <a:t>penalized</a:t>
            </a:r>
            <a:r>
              <a:rPr lang="en-US" sz="1800" dirty="0" smtClean="0"/>
              <a:t> fits high dimensional logistic and </a:t>
            </a:r>
            <a:r>
              <a:rPr lang="en-US" sz="1800" dirty="0" err="1" smtClean="0"/>
              <a:t>poisson</a:t>
            </a:r>
            <a:r>
              <a:rPr lang="en-US" sz="1800" dirty="0" smtClean="0"/>
              <a:t> models with L1 and L2 penalties</a:t>
            </a:r>
          </a:p>
          <a:p>
            <a:pPr marL="0" rtl="0" hangingPunct="1">
              <a:spcBef>
                <a:spcPts val="0"/>
              </a:spcBef>
            </a:pPr>
            <a:r>
              <a:rPr lang="en-US" sz="1800" i="1" dirty="0" smtClean="0"/>
              <a:t>Packages for special models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5"/>
              </a:rPr>
              <a:t>mlogit</a:t>
            </a:r>
            <a:r>
              <a:rPr lang="en-US" sz="1800" dirty="0" smtClean="0"/>
              <a:t> fits multinomial logit models.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6"/>
              </a:rPr>
              <a:t>lme4</a:t>
            </a:r>
            <a:r>
              <a:rPr lang="en-US" sz="1800" dirty="0" smtClean="0"/>
              <a:t> provides functions to fit mixed-effect GLMS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7"/>
              </a:rPr>
              <a:t>hglm</a:t>
            </a:r>
            <a:r>
              <a:rPr lang="en-US" sz="1800" dirty="0" smtClean="0"/>
              <a:t> fits hierarchical GLMs with both fixed and random effects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8"/>
              </a:rPr>
              <a:t>glmmML</a:t>
            </a:r>
            <a:r>
              <a:rPr lang="en-US" sz="1800" dirty="0" smtClean="0"/>
              <a:t> provides functions to fit binomial and </a:t>
            </a:r>
            <a:r>
              <a:rPr lang="en-US" sz="1800" dirty="0" err="1" smtClean="0"/>
              <a:t>poisson</a:t>
            </a:r>
            <a:r>
              <a:rPr lang="en-US" sz="1800" dirty="0" smtClean="0"/>
              <a:t> models with clustering.</a:t>
            </a:r>
          </a:p>
          <a:p>
            <a:pPr marL="0" rtl="0" hangingPunct="1">
              <a:spcBef>
                <a:spcPts val="0"/>
              </a:spcBef>
            </a:pPr>
            <a:r>
              <a:rPr lang="en-US" sz="1800" i="1" dirty="0" smtClean="0"/>
              <a:t>Bayesian GLMs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19"/>
              </a:rPr>
              <a:t>arm</a:t>
            </a:r>
            <a:r>
              <a:rPr lang="en-US" sz="1800" dirty="0" smtClean="0"/>
              <a:t> provides functions for Bayesian GLMs (Look </a:t>
            </a:r>
            <a:r>
              <a:rPr lang="en-US" sz="1800" u="sng" dirty="0" smtClean="0">
                <a:hlinkClick r:id="rId20"/>
              </a:rPr>
              <a:t>here </a:t>
            </a:r>
            <a:r>
              <a:rPr lang="en-US" sz="1800" dirty="0" smtClean="0"/>
              <a:t>for a discussion of how Bayesian ideas can help with GLM problems.)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1"/>
              </a:rPr>
              <a:t>bayesm</a:t>
            </a:r>
            <a:r>
              <a:rPr lang="en-US" sz="1800" dirty="0" smtClean="0"/>
              <a:t> contains functions for Bayesian GLMs including binary and ordinal </a:t>
            </a:r>
            <a:r>
              <a:rPr lang="en-US" sz="1800" dirty="0" err="1" smtClean="0"/>
              <a:t>probit</a:t>
            </a:r>
            <a:r>
              <a:rPr lang="en-US" sz="1800" dirty="0" smtClean="0"/>
              <a:t>, multinomial logit, multinomial </a:t>
            </a:r>
            <a:r>
              <a:rPr lang="en-US" sz="1800" dirty="0" err="1" smtClean="0"/>
              <a:t>probit</a:t>
            </a:r>
            <a:r>
              <a:rPr lang="en-US" sz="1800" dirty="0" smtClean="0"/>
              <a:t> models and more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2"/>
              </a:rPr>
              <a:t>MCMCglmm</a:t>
            </a:r>
            <a:r>
              <a:rPr lang="en-US" sz="1800" dirty="0" smtClean="0"/>
              <a:t> provides functions to fit mixed GLMs using MCMC techniques</a:t>
            </a:r>
          </a:p>
          <a:p>
            <a:pPr marL="0" rtl="0" hangingPunct="1">
              <a:spcBef>
                <a:spcPts val="0"/>
              </a:spcBef>
            </a:pPr>
            <a:r>
              <a:rPr lang="en-US" sz="1800" i="1" dirty="0" smtClean="0"/>
              <a:t>GLMs for Big Data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dirty="0" smtClean="0"/>
              <a:t>The </a:t>
            </a:r>
            <a:r>
              <a:rPr lang="en-US" sz="1800" dirty="0" err="1" smtClean="0"/>
              <a:t>bigglm</a:t>
            </a:r>
            <a:r>
              <a:rPr lang="en-US" sz="1800" dirty="0" smtClean="0"/>
              <a:t>() function in the </a:t>
            </a:r>
            <a:r>
              <a:rPr lang="en-US" sz="1800" u="sng" dirty="0" smtClean="0">
                <a:hlinkClick r:id="rId23"/>
              </a:rPr>
              <a:t>biglm</a:t>
            </a:r>
            <a:r>
              <a:rPr lang="en-US" sz="1800" dirty="0" smtClean="0"/>
              <a:t> package fits GLMs that are too big to fit into memory.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4"/>
              </a:rPr>
              <a:t>H20</a:t>
            </a:r>
            <a:r>
              <a:rPr lang="en-US" sz="1800" dirty="0" smtClean="0"/>
              <a:t> package from 0xdata provides an R wrapper for the h2o.glm function for fitting GLMs on Hadoop and other platforms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5"/>
              </a:rPr>
              <a:t>speedglm</a:t>
            </a:r>
            <a:r>
              <a:rPr lang="en-US" sz="1800" dirty="0" smtClean="0"/>
              <a:t> fits GLMs to large data sets using an updating procedure.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6"/>
              </a:rPr>
              <a:t>RrevoScaleR</a:t>
            </a:r>
            <a:r>
              <a:rPr lang="en-US" sz="1800" dirty="0" smtClean="0"/>
              <a:t> (Microsoft) provides parallel external memory algorithms for fitting GLMs on clusters</a:t>
            </a:r>
          </a:p>
          <a:p>
            <a:pPr marL="0" rtl="0" hangingPunct="1">
              <a:spcBef>
                <a:spcPts val="0"/>
              </a:spcBef>
            </a:pPr>
            <a:r>
              <a:rPr lang="en-US" sz="1800" i="1" dirty="0" smtClean="0"/>
              <a:t>Generalized Additive Models, </a:t>
            </a:r>
            <a:r>
              <a:rPr lang="en-US" sz="1800" i="1" dirty="0" err="1" smtClean="0"/>
              <a:t>GAMS,generalize</a:t>
            </a:r>
            <a:r>
              <a:rPr lang="en-US" sz="1800" i="1" dirty="0" smtClean="0"/>
              <a:t> GLMs</a:t>
            </a:r>
            <a:endParaRPr lang="en-US" sz="1800" dirty="0" smtClean="0"/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7"/>
              </a:rPr>
              <a:t>gam</a:t>
            </a:r>
            <a:r>
              <a:rPr lang="en-US" sz="1800" dirty="0" smtClean="0"/>
              <a:t> provides functions to fit the Generalized Additive Model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8"/>
              </a:rPr>
              <a:t>gamm4</a:t>
            </a:r>
            <a:r>
              <a:rPr lang="en-US" sz="1800" dirty="0" smtClean="0"/>
              <a:t> fits mixed GAMs.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29"/>
              </a:rPr>
              <a:t>mgcv</a:t>
            </a:r>
            <a:r>
              <a:rPr lang="en-US" sz="1800" dirty="0" smtClean="0"/>
              <a:t> provides functions to fit GAMs with </a:t>
            </a:r>
            <a:r>
              <a:rPr lang="en-US" sz="1800" dirty="0" err="1" smtClean="0"/>
              <a:t>muttiple</a:t>
            </a:r>
            <a:r>
              <a:rPr lang="en-US" sz="1800" dirty="0" smtClean="0"/>
              <a:t> smoothing methods.</a:t>
            </a:r>
          </a:p>
          <a:p>
            <a:pPr marL="736600" lvl="1" hangingPunct="1">
              <a:spcBef>
                <a:spcPts val="0"/>
              </a:spcBef>
            </a:pPr>
            <a:r>
              <a:rPr lang="en-US" sz="1800" u="sng" dirty="0" smtClean="0">
                <a:hlinkClick r:id="rId30"/>
              </a:rPr>
              <a:t>VGAM</a:t>
            </a:r>
            <a:r>
              <a:rPr lang="en-US" sz="1800" dirty="0" smtClean="0"/>
              <a:t> provides functions to fit vector GLMs and GAMs.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865894" y="12353552"/>
            <a:ext cx="841007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Source: 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1"/>
              </a:rPr>
              <a:t>revolutions blog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622507" y="3344779"/>
            <a:ext cx="2334126" cy="12512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692" y="1707209"/>
            <a:ext cx="290986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accent5"/>
                </a:solidFill>
              </a:rPr>
              <a:t>e.g.</a:t>
            </a:r>
            <a:r>
              <a:rPr kumimoji="0" lang="en-US" sz="5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sym typeface="Gill Sans Light"/>
              </a:rPr>
              <a:t> </a:t>
            </a:r>
            <a:r>
              <a:rPr kumimoji="0" lang="en-US" sz="5000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Gill Sans Light"/>
              </a:rPr>
              <a:t>glm</a:t>
            </a:r>
            <a:r>
              <a:rPr kumimoji="0" lang="en-US" sz="5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Gill Sans Light"/>
              </a:rPr>
              <a:t>()</a:t>
            </a: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938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5302" y="2550328"/>
            <a:ext cx="4694682" cy="1007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600" dirty="0" err="1" smtClean="0">
                <a:hlinkClick r:id="rId3"/>
              </a:rPr>
              <a:t>Rmarkdown</a:t>
            </a:r>
            <a:endParaRPr lang="en-US" sz="6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02" y="2427680"/>
            <a:ext cx="9017000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3558032"/>
            <a:ext cx="7620000" cy="889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60358" y="5384187"/>
            <a:ext cx="1219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404040"/>
                </a:solidFill>
                <a:latin typeface="+mj-lt"/>
              </a:rPr>
              <a:t>R Markdown documents are fully reproducible. Use a productive </a:t>
            </a:r>
            <a:r>
              <a:rPr lang="en-US" dirty="0">
                <a:solidFill>
                  <a:srgbClr val="2780E3"/>
                </a:solidFill>
                <a:latin typeface="+mj-lt"/>
                <a:hlinkClick r:id="rId6"/>
              </a:rPr>
              <a:t>notebook interface</a:t>
            </a:r>
            <a:r>
              <a:rPr lang="en-US" dirty="0">
                <a:solidFill>
                  <a:srgbClr val="404040"/>
                </a:solidFill>
                <a:latin typeface="+mj-lt"/>
              </a:rPr>
              <a:t> to weave together narrative text and code to produce elegantly formatted output. Use </a:t>
            </a:r>
            <a:r>
              <a:rPr lang="en-US" dirty="0">
                <a:solidFill>
                  <a:srgbClr val="2780E3"/>
                </a:solidFill>
                <a:latin typeface="+mj-lt"/>
                <a:hlinkClick r:id="rId7"/>
              </a:rPr>
              <a:t>multiple languages</a:t>
            </a:r>
            <a:r>
              <a:rPr lang="en-US" dirty="0">
                <a:solidFill>
                  <a:srgbClr val="404040"/>
                </a:solidFill>
                <a:latin typeface="+mj-lt"/>
              </a:rPr>
              <a:t> including R, Python, and SQL.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33520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Multi-Language Notebooks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480" y="3305906"/>
            <a:ext cx="1653177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0585" y="2211688"/>
            <a:ext cx="5169877" cy="10105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An R Notebook is an R Markdown document with chunks that can be executed independently and interactively, with output visible immediately beneath the </a:t>
            </a:r>
            <a:r>
              <a:rPr lang="en-US" dirty="0" smtClean="0"/>
              <a:t>input</a:t>
            </a:r>
          </a:p>
          <a:p>
            <a:pPr marL="685800" indent="-685800" algn="l">
              <a:buFont typeface="Arial" charset="0"/>
              <a:buChar char="•"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"/>
              </a:rPr>
              <a:t>RStudio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hlinkClick r:id="rId4"/>
              </a:rPr>
              <a:t>Jupyter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algn="l"/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0095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 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71" y="2881086"/>
            <a:ext cx="17741900" cy="918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0" y="11953514"/>
            <a:ext cx="397192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4"/>
              </a:rPr>
              <a:t>Shiny Gallery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9639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 smtClean="0"/>
              <a:t>R: </a:t>
            </a:r>
            <a:r>
              <a:rPr lang="en-US" sz="10000" dirty="0" smtClean="0"/>
              <a:t>the Best Choice for Data </a:t>
            </a:r>
            <a:r>
              <a:rPr lang="en-US" sz="10000" dirty="0" smtClean="0"/>
              <a:t>Science</a:t>
            </a:r>
            <a:endParaRPr lang="en-US" sz="10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was designed to be an interface to the best things computing has to offer.</a:t>
            </a:r>
          </a:p>
          <a:p>
            <a:r>
              <a:rPr lang="en-US" dirty="0" smtClean="0"/>
              <a:t>The functional, object oriented design of R is well suited for statistical modeling.</a:t>
            </a:r>
          </a:p>
          <a:p>
            <a:r>
              <a:rPr lang="en-US" dirty="0" smtClean="0"/>
              <a:t>R interfaces exist for Spark / Hadoop and other big data platforms.</a:t>
            </a:r>
          </a:p>
          <a:p>
            <a:r>
              <a:rPr lang="en-US" dirty="0" smtClean="0"/>
              <a:t>R has the most complete library of statistical modeling algorithms.</a:t>
            </a:r>
          </a:p>
          <a:p>
            <a:r>
              <a:rPr lang="en-US" dirty="0" smtClean="0"/>
              <a:t>The R Community continues to expand R’s capabilities.</a:t>
            </a:r>
          </a:p>
          <a:p>
            <a:r>
              <a:rPr lang="en-US" dirty="0" smtClean="0"/>
              <a:t>The R Consortium is expanding R’s infrastructure while providing a forum for companies dedicated to bringing R to the enterprise.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47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Studio-Ball.png"/>
          <p:cNvPicPr>
            <a:picLocks noChangeAspect="1"/>
          </p:cNvPicPr>
          <p:nvPr/>
        </p:nvPicPr>
        <p:blipFill>
          <a:blip r:embed="rId3">
            <a:alphaModFix amt="5000"/>
            <a:extLst/>
          </a:blip>
          <a:stretch>
            <a:fillRect/>
          </a:stretch>
        </p:blipFill>
        <p:spPr>
          <a:xfrm>
            <a:off x="17445533" y="7107733"/>
            <a:ext cx="7624267" cy="762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RStudio-Logo-All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2279" y="357346"/>
            <a:ext cx="15479442" cy="5433285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Shape 826"/>
          <p:cNvSpPr/>
          <p:nvPr/>
        </p:nvSpPr>
        <p:spPr>
          <a:xfrm>
            <a:off x="396943" y="5237162"/>
            <a:ext cx="23590115" cy="852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5842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Open Source &amp; Free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Desktop: http://www.rstudio.com/products/rstudio/download/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RStudio Server: http://www.rstudio.com/products/rstudio/download-server/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Shiny Server: http://www.rstudio.com/products/shiny/download-server/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shinyapps.io beta: https://www.shinyapps.io/admin/#/signup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5842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45 Day Evaluation of Pro Products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RStudio Server Pro: http://www.rstudio.com/products/rstudio-server-pro/evaluation/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Shiny Server Pro: http://www.rstudio.com/products/shiny-server-pro/evaluation/</a:t>
            </a:r>
          </a:p>
          <a:p>
            <a:pPr defTabSz="584200"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Engineering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Engineering is the </a:t>
            </a:r>
            <a:r>
              <a:rPr lang="en-US" dirty="0" smtClean="0"/>
              <a:t>discipline </a:t>
            </a:r>
            <a:r>
              <a:rPr lang="en-US" dirty="0"/>
              <a:t>of constructing data pipelines.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analogy with building a physical pipeline works well.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are talking about putting the hardware in place to extract a raw resource (data) from a storage container (data lake, data base) and refining it by getting it to flow through a transforming processes.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detailed knowledge required is pretty much fixed by the hardware, the operating systems and the data storage systems.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emphasis is on building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360234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580" y="2523939"/>
            <a:ext cx="9854712" cy="816750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Science is discipline of applying the scientific method to solving data intensive problems in science, government, health care and business. </a:t>
            </a:r>
            <a:endParaRPr lang="en-US" dirty="0" smtClean="0"/>
          </a:p>
          <a:p>
            <a:r>
              <a:rPr lang="en-US" dirty="0" smtClean="0"/>
              <a:t>A skeptical, scientific mindset is important. </a:t>
            </a:r>
          </a:p>
          <a:p>
            <a:r>
              <a:rPr lang="en-US" dirty="0" smtClean="0"/>
              <a:t>Most </a:t>
            </a:r>
            <a:r>
              <a:rPr lang="en-US" dirty="0"/>
              <a:t>substantial data science projects involve </a:t>
            </a:r>
            <a:r>
              <a:rPr lang="en-US" dirty="0" smtClean="0"/>
              <a:t>significant data </a:t>
            </a:r>
            <a:r>
              <a:rPr lang="en-US" dirty="0"/>
              <a:t>engineering, but the emphasis is </a:t>
            </a:r>
            <a:r>
              <a:rPr lang="en-US" dirty="0" smtClean="0"/>
              <a:t>on, modeling, inference and prediction.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762" y="2312924"/>
            <a:ext cx="10995207" cy="7498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615" y="10255429"/>
            <a:ext cx="749104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Source: 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  <a:hlinkClick r:id="rId3"/>
              </a:rPr>
              <a:t>Microsoft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83390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 Process: Good Day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39854858"/>
              </p:ext>
            </p:extLst>
          </p:nvPr>
        </p:nvGraphicFramePr>
        <p:xfrm>
          <a:off x="5412155" y="2412349"/>
          <a:ext cx="15912123" cy="10307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77108" y="3674507"/>
            <a:ext cx="499403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1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This is why statisticians sometimes</a:t>
            </a:r>
            <a:r>
              <a:rPr kumimoji="0" lang="en-US" sz="7200" b="0" i="1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get confused about being data scientists</a:t>
            </a:r>
            <a:endParaRPr kumimoji="0" lang="en-US" sz="72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81745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500" dirty="0" smtClean="0"/>
              <a:t>Data Science Process: Other Days</a:t>
            </a:r>
            <a:endParaRPr lang="en-US" sz="105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3679325"/>
              </p:ext>
            </p:extLst>
          </p:nvPr>
        </p:nvGraphicFramePr>
        <p:xfrm>
          <a:off x="4603262" y="2517856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1096839" y="2829388"/>
            <a:ext cx="4885837" cy="2360930"/>
          </a:xfrm>
          <a:prstGeom prst="wedgeRoundRectCallout">
            <a:avLst>
              <a:gd name="adj1" fmla="val 165708"/>
              <a:gd name="adj2" fmla="val -48581"/>
              <a:gd name="adj3" fmla="val 16667"/>
            </a:avLst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Could require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some serious Data Engineering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96838" y="10430393"/>
            <a:ext cx="4885837" cy="2360930"/>
          </a:xfrm>
          <a:prstGeom prst="wedgeRoundRectCallout">
            <a:avLst>
              <a:gd name="adj1" fmla="val 129447"/>
              <a:gd name="adj2" fmla="val 39773"/>
              <a:gd name="adj3" fmla="val 16667"/>
            </a:avLst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Could require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some serious </a:t>
            </a:r>
            <a:r>
              <a:rPr lang="en-US" sz="4400" dirty="0" smtClean="0">
                <a:solidFill>
                  <a:srgbClr val="0070C0"/>
                </a:solidFill>
              </a:rPr>
              <a:t>domain knowledge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8416343" y="3900146"/>
            <a:ext cx="4885837" cy="1611789"/>
          </a:xfrm>
          <a:prstGeom prst="wedgeRoundRectCallout">
            <a:avLst>
              <a:gd name="adj1" fmla="val -58876"/>
              <a:gd name="adj2" fmla="val 118069"/>
              <a:gd name="adj3" fmla="val 16667"/>
            </a:avLst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Could require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some serious </a:t>
            </a:r>
            <a:r>
              <a:rPr lang="en-US" sz="4400" dirty="0" smtClean="0">
                <a:solidFill>
                  <a:srgbClr val="0070C0"/>
                </a:solidFill>
              </a:rPr>
              <a:t>people skills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625893" y="9624498"/>
            <a:ext cx="4885837" cy="1611789"/>
          </a:xfrm>
          <a:prstGeom prst="wedgeRoundRectCallout">
            <a:avLst>
              <a:gd name="adj1" fmla="val -112683"/>
              <a:gd name="adj2" fmla="val 146435"/>
              <a:gd name="adj3" fmla="val 16667"/>
            </a:avLst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Could require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some serious </a:t>
            </a:r>
            <a:r>
              <a:rPr lang="en-US" sz="4400" dirty="0" smtClean="0">
                <a:solidFill>
                  <a:srgbClr val="0070C0"/>
                </a:solidFill>
              </a:rPr>
              <a:t>programming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0238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5078" y="3757491"/>
            <a:ext cx="22473138" cy="87203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“</a:t>
            </a:r>
            <a:r>
              <a:rPr lang="en-US" sz="8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Listen Corso, there are no innocent readers anymore. Each overlays the text with his own perverse view.  A reader is the total of all he’s read, in addition to the films and television he’s seen. To the information supplied by the author he’ll always add his own</a:t>
            </a:r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.”</a:t>
            </a:r>
          </a:p>
          <a:p>
            <a:pPr algn="just"/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just"/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Arturo </a:t>
            </a:r>
            <a:r>
              <a:rPr lang="en-US" sz="8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Perez </a:t>
            </a:r>
            <a:r>
              <a:rPr lang="en-US" sz="80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Reverte</a:t>
            </a:r>
            <a:r>
              <a:rPr lang="en-US" sz="8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The Club </a:t>
            </a:r>
            <a:r>
              <a:rPr lang="en-US" sz="8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Dumas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9477" y="1330066"/>
            <a:ext cx="18674861" cy="1841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300" dirty="0" smtClean="0">
                <a:solidFill>
                  <a:srgbClr val="E7ECF0"/>
                </a:solidFill>
              </a:rPr>
              <a:t>THE POSTMODERN READER</a:t>
            </a:r>
            <a:endParaRPr kumimoji="0" lang="en-US" sz="11300" b="0" i="0" u="none" strike="noStrike" cap="none" spc="0" normalizeH="0" baseline="0" dirty="0">
              <a:ln>
                <a:noFill/>
              </a:ln>
              <a:solidFill>
                <a:srgbClr val="E7ECF0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726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584" y="4841632"/>
            <a:ext cx="14044247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Gill Sans Light"/>
              </a:rPr>
              <a:t>The</a:t>
            </a:r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Gill Sans Light"/>
              </a:rPr>
              <a:t> data does not speak for itself!</a:t>
            </a:r>
          </a:p>
          <a:p>
            <a:pPr algn="l"/>
            <a:endParaRPr lang="en-US" sz="7200" baseline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kumimoji="0" lang="en-US" sz="72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sym typeface="Gill Sans Light"/>
              </a:rPr>
              <a:t>There are no innocent data scientists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443" y="504582"/>
            <a:ext cx="6388100" cy="867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2922" y="9447805"/>
            <a:ext cx="20632615" cy="3518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Rashomon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Effect: For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large, complex data sets there are often many models, each using different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variables,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that meet the same performance criteria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l"/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Leo 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Breiman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Statistical 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Modeling: The Two 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Cultures http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://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www.stat.uchicago.edu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/~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lekheng</a:t>
            </a: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/courses/191f09/</a:t>
            </a:r>
            <a:r>
              <a:rPr lang="en-US" sz="3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breiman.pdf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154724" y="992042"/>
            <a:ext cx="18674861" cy="3580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300" dirty="0" smtClean="0">
                <a:solidFill>
                  <a:srgbClr val="E7ECF0"/>
                </a:solidFill>
              </a:rPr>
              <a:t>THE POSTMODERN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300" dirty="0" smtClean="0">
                <a:solidFill>
                  <a:srgbClr val="E7ECF0"/>
                </a:solidFill>
              </a:rPr>
              <a:t> DATA SCIENTIST</a:t>
            </a:r>
            <a:endParaRPr kumimoji="0" lang="en-US" sz="11300" b="0" i="0" u="none" strike="noStrike" cap="none" spc="0" normalizeH="0" baseline="0" dirty="0">
              <a:ln>
                <a:noFill/>
              </a:ln>
              <a:solidFill>
                <a:srgbClr val="E7ECF0"/>
              </a:solidFill>
              <a:effectLst/>
              <a:uFillTx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8900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13434</TotalTime>
  <Words>1396</Words>
  <Application>Microsoft Macintosh PowerPoint</Application>
  <PresentationFormat>Custom</PresentationFormat>
  <Paragraphs>303</Paragraphs>
  <Slides>37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Avenir Roman</vt:lpstr>
      <vt:lpstr>Courier</vt:lpstr>
      <vt:lpstr>Courier New</vt:lpstr>
      <vt:lpstr>Gill Sans</vt:lpstr>
      <vt:lpstr>Gill Sans Light</vt:lpstr>
      <vt:lpstr>Gill Sans SemiBold</vt:lpstr>
      <vt:lpstr>Helvetica</vt:lpstr>
      <vt:lpstr>Helvetica Neue</vt:lpstr>
      <vt:lpstr>Arial</vt:lpstr>
      <vt:lpstr>Showroom</vt:lpstr>
      <vt:lpstr>PowerPoint Presentation</vt:lpstr>
      <vt:lpstr>PowerPoint Presentation</vt:lpstr>
      <vt:lpstr>PowerPoint Presentation</vt:lpstr>
      <vt:lpstr>Data Engineering</vt:lpstr>
      <vt:lpstr>Data Science</vt:lpstr>
      <vt:lpstr>Data Science Process: Good Day</vt:lpstr>
      <vt:lpstr>Data Science Process: Other Days</vt:lpstr>
      <vt:lpstr>PowerPoint Presentation</vt:lpstr>
      <vt:lpstr>PowerPoint Presentation</vt:lpstr>
      <vt:lpstr>What does a good data science environment look like?</vt:lpstr>
      <vt:lpstr>PowerPoint Presentation</vt:lpstr>
      <vt:lpstr>PowerPoint Presentation</vt:lpstr>
      <vt:lpstr>A Brief History of R</vt:lpstr>
      <vt:lpstr>R is a Functional, Object Based Language</vt:lpstr>
      <vt:lpstr>R: the big picture</vt:lpstr>
      <vt:lpstr>R Centric Data Science</vt:lpstr>
      <vt:lpstr>PowerPoint Presentation</vt:lpstr>
      <vt:lpstr>R Infrastructure</vt:lpstr>
      <vt:lpstr>PowerPoint Presentation</vt:lpstr>
      <vt:lpstr>R’s Package System</vt:lpstr>
      <vt:lpstr>Some Data Science Packages</vt:lpstr>
      <vt:lpstr>The R Community</vt:lpstr>
      <vt:lpstr>DeltRho Project Open Source Project For analyzing big data in R </vt:lpstr>
      <vt:lpstr>rOpenSci</vt:lpstr>
      <vt:lpstr>Who is Doing Data Science with R?</vt:lpstr>
      <vt:lpstr>PowerPoint Presentation</vt:lpstr>
      <vt:lpstr>An R Data Science Flow</vt:lpstr>
      <vt:lpstr>Import</vt:lpstr>
      <vt:lpstr>PowerPoint Presentation</vt:lpstr>
      <vt:lpstr>Exploration</vt:lpstr>
      <vt:lpstr>Javascript Visualizations</vt:lpstr>
      <vt:lpstr>Modeling</vt:lpstr>
      <vt:lpstr>Reporting</vt:lpstr>
      <vt:lpstr>Multi-Language Notebooks</vt:lpstr>
      <vt:lpstr>Sharing  </vt:lpstr>
      <vt:lpstr>R: the Best Choice for Data Science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Rickert</cp:lastModifiedBy>
  <cp:revision>111</cp:revision>
  <dcterms:modified xsi:type="dcterms:W3CDTF">2016-11-02T23:46:15Z</dcterms:modified>
</cp:coreProperties>
</file>